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6.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7.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8.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9.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0.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1.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2.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3.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7" r:id="rId2"/>
    <p:sldMasterId id="2147483685" r:id="rId3"/>
    <p:sldMasterId id="2147483742" r:id="rId4"/>
    <p:sldMasterId id="2147483761" r:id="rId5"/>
    <p:sldMasterId id="2147483779" r:id="rId6"/>
    <p:sldMasterId id="2147483797" r:id="rId7"/>
    <p:sldMasterId id="2147483815" r:id="rId8"/>
    <p:sldMasterId id="2147483833" r:id="rId9"/>
    <p:sldMasterId id="2147483845" r:id="rId10"/>
    <p:sldMasterId id="2147483881" r:id="rId11"/>
    <p:sldMasterId id="2147483899" r:id="rId12"/>
    <p:sldMasterId id="2147483918" r:id="rId13"/>
    <p:sldMasterId id="2147483936" r:id="rId14"/>
  </p:sldMasterIdLst>
  <p:notesMasterIdLst>
    <p:notesMasterId r:id="rId63"/>
  </p:notesMasterIdLst>
  <p:handoutMasterIdLst>
    <p:handoutMasterId r:id="rId64"/>
  </p:handoutMasterIdLst>
  <p:sldIdLst>
    <p:sldId id="256" r:id="rId15"/>
    <p:sldId id="1085" r:id="rId16"/>
    <p:sldId id="1083" r:id="rId17"/>
    <p:sldId id="1090" r:id="rId18"/>
    <p:sldId id="1144" r:id="rId19"/>
    <p:sldId id="1107" r:id="rId20"/>
    <p:sldId id="280" r:id="rId21"/>
    <p:sldId id="284" r:id="rId22"/>
    <p:sldId id="1097" r:id="rId23"/>
    <p:sldId id="1116" r:id="rId24"/>
    <p:sldId id="1114" r:id="rId25"/>
    <p:sldId id="1099" r:id="rId26"/>
    <p:sldId id="1118" r:id="rId27"/>
    <p:sldId id="1156" r:id="rId28"/>
    <p:sldId id="289" r:id="rId29"/>
    <p:sldId id="290" r:id="rId30"/>
    <p:sldId id="1119" r:id="rId31"/>
    <p:sldId id="320" r:id="rId32"/>
    <p:sldId id="325" r:id="rId33"/>
    <p:sldId id="405" r:id="rId34"/>
    <p:sldId id="573" r:id="rId35"/>
    <p:sldId id="574" r:id="rId36"/>
    <p:sldId id="1159" r:id="rId37"/>
    <p:sldId id="294" r:id="rId38"/>
    <p:sldId id="1155" r:id="rId39"/>
    <p:sldId id="1069" r:id="rId40"/>
    <p:sldId id="366" r:id="rId41"/>
    <p:sldId id="376" r:id="rId42"/>
    <p:sldId id="907" r:id="rId43"/>
    <p:sldId id="1145" r:id="rId44"/>
    <p:sldId id="1087" r:id="rId45"/>
    <p:sldId id="1138" r:id="rId46"/>
    <p:sldId id="1146" r:id="rId47"/>
    <p:sldId id="1122" r:id="rId48"/>
    <p:sldId id="1147" r:id="rId49"/>
    <p:sldId id="1136" r:id="rId50"/>
    <p:sldId id="1120" r:id="rId51"/>
    <p:sldId id="1141" r:id="rId52"/>
    <p:sldId id="1070" r:id="rId53"/>
    <p:sldId id="1142" r:id="rId54"/>
    <p:sldId id="1056" r:id="rId55"/>
    <p:sldId id="515" r:id="rId56"/>
    <p:sldId id="588" r:id="rId57"/>
    <p:sldId id="349" r:id="rId58"/>
    <p:sldId id="1157" r:id="rId59"/>
    <p:sldId id="461" r:id="rId60"/>
    <p:sldId id="403" r:id="rId61"/>
    <p:sldId id="404" r:id="rId6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90">
          <p15:clr>
            <a:srgbClr val="A4A3A4"/>
          </p15:clr>
        </p15:guide>
        <p15:guide id="3" orient="horz" pos="3838">
          <p15:clr>
            <a:srgbClr val="A4A3A4"/>
          </p15:clr>
        </p15:guide>
        <p15:guide id="4" orient="horz" pos="4155">
          <p15:clr>
            <a:srgbClr val="A4A3A4"/>
          </p15:clr>
        </p15:guide>
        <p15:guide id="5" orient="horz" pos="255">
          <p15:clr>
            <a:srgbClr val="A4A3A4"/>
          </p15:clr>
        </p15:guide>
        <p15:guide id="6" pos="2880">
          <p15:clr>
            <a:srgbClr val="A4A3A4"/>
          </p15:clr>
        </p15:guide>
        <p15:guide id="7" pos="249">
          <p15:clr>
            <a:srgbClr val="A4A3A4"/>
          </p15:clr>
        </p15:guide>
        <p15:guide id="8" pos="5511">
          <p15:clr>
            <a:srgbClr val="A4A3A4"/>
          </p15:clr>
        </p15:guide>
        <p15:guide id="9" pos="42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t, Sibylle" initials="GS" lastIdx="2" clrIdx="0">
    <p:extLst>
      <p:ext uri="{19B8F6BF-5375-455C-9EA6-DF929625EA0E}">
        <p15:presenceInfo xmlns:p15="http://schemas.microsoft.com/office/powerpoint/2012/main" userId="S-1-5-21-3321293259-1294086322-3146464890-452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756" autoAdjust="0"/>
    <p:restoredTop sz="96327"/>
  </p:normalViewPr>
  <p:slideViewPr>
    <p:cSldViewPr showGuides="1">
      <p:cViewPr varScale="1">
        <p:scale>
          <a:sx n="75" d="100"/>
          <a:sy n="75" d="100"/>
        </p:scale>
        <p:origin x="1436" y="60"/>
      </p:cViewPr>
      <p:guideLst>
        <p:guide orient="horz" pos="2160"/>
        <p:guide orient="horz" pos="890"/>
        <p:guide orient="horz" pos="3838"/>
        <p:guide orient="horz" pos="4155"/>
        <p:guide orient="horz" pos="255"/>
        <p:guide pos="2880"/>
        <p:guide pos="249"/>
        <p:guide pos="5511"/>
        <p:guide pos="4216"/>
      </p:guideLst>
    </p:cSldViewPr>
  </p:slideViewPr>
  <p:notesTextViewPr>
    <p:cViewPr>
      <p:scale>
        <a:sx n="1" d="1"/>
        <a:sy n="1" d="1"/>
      </p:scale>
      <p:origin x="0" y="0"/>
    </p:cViewPr>
  </p:notesTextViewPr>
  <p:sorterViewPr>
    <p:cViewPr>
      <p:scale>
        <a:sx n="200" d="100"/>
        <a:sy n="200" d="100"/>
      </p:scale>
      <p:origin x="0" y="0"/>
    </p:cViewPr>
  </p:sorterViewPr>
  <p:notesViewPr>
    <p:cSldViewPr showGuides="1">
      <p:cViewPr varScale="1">
        <p:scale>
          <a:sx n="85" d="100"/>
          <a:sy n="85" d="100"/>
        </p:scale>
        <p:origin x="-4204"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8458622099871E-2"/>
          <c:y val="9.0249790920423525E-2"/>
          <c:w val="0.959140721186025"/>
          <c:h val="0.85000173575497462"/>
        </c:manualLayout>
      </c:layout>
      <c:barChart>
        <c:barDir val="col"/>
        <c:grouping val="percentStacked"/>
        <c:varyColors val="0"/>
        <c:ser>
          <c:idx val="2"/>
          <c:order val="0"/>
          <c:tx>
            <c:strRef>
              <c:f>Tabelle1!$E$1</c:f>
              <c:strCache>
                <c:ptCount val="1"/>
                <c:pt idx="0">
                  <c:v>leicht bis mittel</c:v>
                </c:pt>
              </c:strCache>
            </c:strRef>
          </c:tx>
          <c:spPr>
            <a:solidFill>
              <a:srgbClr val="BDD8E7"/>
            </a:solidFill>
            <a:ln>
              <a:noFill/>
            </a:ln>
          </c:spPr>
          <c:invertIfNegative val="0"/>
          <c:dLbls>
            <c:spPr>
              <a:noFill/>
              <a:ln>
                <a:noFill/>
              </a:ln>
              <a:effectLst/>
            </c:spPr>
            <c:txPr>
              <a:bodyPr wrap="square" lIns="38100" tIns="19050" rIns="38100" bIns="19050" anchor="ctr">
                <a:spAutoFit/>
              </a:bodyPr>
              <a:lstStyle/>
              <a:p>
                <a:pPr>
                  <a:defRPr sz="800"/>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Tabelle1!$A$2:$B$11</c:f>
              <c:multiLvlStrCache>
                <c:ptCount val="10"/>
                <c:lvl>
                  <c:pt idx="0">
                    <c:v>Allg.</c:v>
                  </c:pt>
                  <c:pt idx="1">
                    <c:v>JAEL</c:v>
                  </c:pt>
                  <c:pt idx="2">
                    <c:v>Allg.</c:v>
                  </c:pt>
                  <c:pt idx="3">
                    <c:v>JAEL</c:v>
                  </c:pt>
                  <c:pt idx="4">
                    <c:v>Allg.</c:v>
                  </c:pt>
                  <c:pt idx="5">
                    <c:v>JAEL</c:v>
                  </c:pt>
                  <c:pt idx="6">
                    <c:v>Allg.</c:v>
                  </c:pt>
                  <c:pt idx="7">
                    <c:v>JAEL</c:v>
                  </c:pt>
                  <c:pt idx="8">
                    <c:v>Allg.</c:v>
                  </c:pt>
                  <c:pt idx="9">
                    <c:v>JAEL</c:v>
                  </c:pt>
                </c:lvl>
                <c:lvl>
                  <c:pt idx="0">
                    <c:v>Körp. Vernachl.</c:v>
                  </c:pt>
                  <c:pt idx="2">
                    <c:v>Emot. Vernachl.</c:v>
                  </c:pt>
                  <c:pt idx="4">
                    <c:v>Sex. Missbrauch</c:v>
                  </c:pt>
                  <c:pt idx="6">
                    <c:v>Körp. Missbrauch</c:v>
                  </c:pt>
                  <c:pt idx="8">
                    <c:v>Emot. Missbrauch</c:v>
                  </c:pt>
                </c:lvl>
              </c:multiLvlStrCache>
            </c:multiLvlStrRef>
          </c:cat>
          <c:val>
            <c:numRef>
              <c:f>Tabelle1!$E$2:$E$11</c:f>
              <c:numCache>
                <c:formatCode>0.0%</c:formatCode>
                <c:ptCount val="10"/>
                <c:pt idx="0">
                  <c:v>0.192</c:v>
                </c:pt>
                <c:pt idx="1">
                  <c:v>0.21099999999999999</c:v>
                </c:pt>
                <c:pt idx="2">
                  <c:v>0.27</c:v>
                </c:pt>
                <c:pt idx="3">
                  <c:v>0.221</c:v>
                </c:pt>
                <c:pt idx="4">
                  <c:v>6.3E-2</c:v>
                </c:pt>
                <c:pt idx="5">
                  <c:v>0.08</c:v>
                </c:pt>
                <c:pt idx="6">
                  <c:v>5.8000000000000003E-2</c:v>
                </c:pt>
                <c:pt idx="7">
                  <c:v>0.113</c:v>
                </c:pt>
                <c:pt idx="8">
                  <c:v>0.12</c:v>
                </c:pt>
                <c:pt idx="9">
                  <c:v>0.254</c:v>
                </c:pt>
              </c:numCache>
            </c:numRef>
          </c:val>
          <c:extLst>
            <c:ext xmlns:c16="http://schemas.microsoft.com/office/drawing/2014/chart" uri="{C3380CC4-5D6E-409C-BE32-E72D297353CC}">
              <c16:uniqueId val="{00000000-1D20-6F47-91B5-868297A6DCC1}"/>
            </c:ext>
          </c:extLst>
        </c:ser>
        <c:ser>
          <c:idx val="1"/>
          <c:order val="1"/>
          <c:tx>
            <c:strRef>
              <c:f>Tabelle1!$D$1</c:f>
              <c:strCache>
                <c:ptCount val="1"/>
                <c:pt idx="0">
                  <c:v>mittel bis schwer</c:v>
                </c:pt>
              </c:strCache>
            </c:strRef>
          </c:tx>
          <c:spPr>
            <a:solidFill>
              <a:srgbClr val="6BAFD7"/>
            </a:solidFill>
            <a:ln>
              <a:no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Tabelle1!$A$2:$B$11</c:f>
              <c:multiLvlStrCache>
                <c:ptCount val="10"/>
                <c:lvl>
                  <c:pt idx="0">
                    <c:v>Allg.</c:v>
                  </c:pt>
                  <c:pt idx="1">
                    <c:v>JAEL</c:v>
                  </c:pt>
                  <c:pt idx="2">
                    <c:v>Allg.</c:v>
                  </c:pt>
                  <c:pt idx="3">
                    <c:v>JAEL</c:v>
                  </c:pt>
                  <c:pt idx="4">
                    <c:v>Allg.</c:v>
                  </c:pt>
                  <c:pt idx="5">
                    <c:v>JAEL</c:v>
                  </c:pt>
                  <c:pt idx="6">
                    <c:v>Allg.</c:v>
                  </c:pt>
                  <c:pt idx="7">
                    <c:v>JAEL</c:v>
                  </c:pt>
                  <c:pt idx="8">
                    <c:v>Allg.</c:v>
                  </c:pt>
                  <c:pt idx="9">
                    <c:v>JAEL</c:v>
                  </c:pt>
                </c:lvl>
                <c:lvl>
                  <c:pt idx="0">
                    <c:v>Körp. Vernachl.</c:v>
                  </c:pt>
                  <c:pt idx="2">
                    <c:v>Emot. Vernachl.</c:v>
                  </c:pt>
                  <c:pt idx="4">
                    <c:v>Sex. Missbrauch</c:v>
                  </c:pt>
                  <c:pt idx="6">
                    <c:v>Körp. Missbrauch</c:v>
                  </c:pt>
                  <c:pt idx="8">
                    <c:v>Emot. Missbrauch</c:v>
                  </c:pt>
                </c:lvl>
              </c:multiLvlStrCache>
            </c:multiLvlStrRef>
          </c:cat>
          <c:val>
            <c:numRef>
              <c:f>Tabelle1!$D$2:$D$11</c:f>
              <c:numCache>
                <c:formatCode>0.0%</c:formatCode>
                <c:ptCount val="10"/>
                <c:pt idx="0">
                  <c:v>0.13400000000000001</c:v>
                </c:pt>
                <c:pt idx="1">
                  <c:v>0.27700000000000002</c:v>
                </c:pt>
                <c:pt idx="2">
                  <c:v>6.2E-2</c:v>
                </c:pt>
                <c:pt idx="3">
                  <c:v>0.221</c:v>
                </c:pt>
                <c:pt idx="4">
                  <c:v>5.2999999999999999E-2</c:v>
                </c:pt>
                <c:pt idx="5">
                  <c:v>8.8999999999999996E-2</c:v>
                </c:pt>
                <c:pt idx="6">
                  <c:v>3.3000000000000002E-2</c:v>
                </c:pt>
                <c:pt idx="7">
                  <c:v>0.14599999999999999</c:v>
                </c:pt>
                <c:pt idx="8">
                  <c:v>3.9E-2</c:v>
                </c:pt>
                <c:pt idx="9">
                  <c:v>8.5000000000000006E-2</c:v>
                </c:pt>
              </c:numCache>
            </c:numRef>
          </c:val>
          <c:extLst>
            <c:ext xmlns:c16="http://schemas.microsoft.com/office/drawing/2014/chart" uri="{C3380CC4-5D6E-409C-BE32-E72D297353CC}">
              <c16:uniqueId val="{00000001-1D20-6F47-91B5-868297A6DCC1}"/>
            </c:ext>
          </c:extLst>
        </c:ser>
        <c:ser>
          <c:idx val="0"/>
          <c:order val="2"/>
          <c:tx>
            <c:strRef>
              <c:f>Tabelle1!$C$1</c:f>
              <c:strCache>
                <c:ptCount val="1"/>
                <c:pt idx="0">
                  <c:v>schwer bis extrem schwer</c:v>
                </c:pt>
              </c:strCache>
            </c:strRef>
          </c:tx>
          <c:spPr>
            <a:solidFill>
              <a:srgbClr val="2270B7"/>
            </a:solidFill>
            <a:ln>
              <a:no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Tabelle1!$A$2:$B$11</c:f>
              <c:multiLvlStrCache>
                <c:ptCount val="10"/>
                <c:lvl>
                  <c:pt idx="0">
                    <c:v>Allg.</c:v>
                  </c:pt>
                  <c:pt idx="1">
                    <c:v>JAEL</c:v>
                  </c:pt>
                  <c:pt idx="2">
                    <c:v>Allg.</c:v>
                  </c:pt>
                  <c:pt idx="3">
                    <c:v>JAEL</c:v>
                  </c:pt>
                  <c:pt idx="4">
                    <c:v>Allg.</c:v>
                  </c:pt>
                  <c:pt idx="5">
                    <c:v>JAEL</c:v>
                  </c:pt>
                  <c:pt idx="6">
                    <c:v>Allg.</c:v>
                  </c:pt>
                  <c:pt idx="7">
                    <c:v>JAEL</c:v>
                  </c:pt>
                  <c:pt idx="8">
                    <c:v>Allg.</c:v>
                  </c:pt>
                  <c:pt idx="9">
                    <c:v>JAEL</c:v>
                  </c:pt>
                </c:lvl>
                <c:lvl>
                  <c:pt idx="0">
                    <c:v>Körp. Vernachl.</c:v>
                  </c:pt>
                  <c:pt idx="2">
                    <c:v>Emot. Vernachl.</c:v>
                  </c:pt>
                  <c:pt idx="4">
                    <c:v>Sex. Missbrauch</c:v>
                  </c:pt>
                  <c:pt idx="6">
                    <c:v>Körp. Missbrauch</c:v>
                  </c:pt>
                  <c:pt idx="8">
                    <c:v>Emot. Missbrauch</c:v>
                  </c:pt>
                </c:lvl>
              </c:multiLvlStrCache>
            </c:multiLvlStrRef>
          </c:cat>
          <c:val>
            <c:numRef>
              <c:f>Tabelle1!$C$2:$C$11</c:f>
              <c:numCache>
                <c:formatCode>0.0%</c:formatCode>
                <c:ptCount val="10"/>
                <c:pt idx="0">
                  <c:v>0.09</c:v>
                </c:pt>
                <c:pt idx="1">
                  <c:v>0.21099999999999999</c:v>
                </c:pt>
                <c:pt idx="2">
                  <c:v>7.0999999999999994E-2</c:v>
                </c:pt>
                <c:pt idx="3">
                  <c:v>0.39</c:v>
                </c:pt>
                <c:pt idx="4">
                  <c:v>2.3E-2</c:v>
                </c:pt>
                <c:pt idx="5">
                  <c:v>0.108</c:v>
                </c:pt>
                <c:pt idx="6">
                  <c:v>3.3000000000000002E-2</c:v>
                </c:pt>
                <c:pt idx="7">
                  <c:v>0.17799999999999999</c:v>
                </c:pt>
                <c:pt idx="8">
                  <c:v>2.5999999999999999E-2</c:v>
                </c:pt>
                <c:pt idx="9">
                  <c:v>0.17799999999999999</c:v>
                </c:pt>
              </c:numCache>
            </c:numRef>
          </c:val>
          <c:extLst>
            <c:ext xmlns:c16="http://schemas.microsoft.com/office/drawing/2014/chart" uri="{C3380CC4-5D6E-409C-BE32-E72D297353CC}">
              <c16:uniqueId val="{00000002-1D20-6F47-91B5-868297A6DCC1}"/>
            </c:ext>
          </c:extLst>
        </c:ser>
        <c:ser>
          <c:idx val="3"/>
          <c:order val="3"/>
          <c:tx>
            <c:strRef>
              <c:f>Tabelle1!$F$1</c:f>
              <c:strCache>
                <c:ptCount val="1"/>
                <c:pt idx="0">
                  <c:v>unauffällig</c:v>
                </c:pt>
              </c:strCache>
            </c:strRef>
          </c:tx>
          <c:spPr>
            <a:noFill/>
            <a:ln>
              <a:noFill/>
            </a:ln>
          </c:spPr>
          <c:invertIfNegative val="0"/>
          <c:dLbls>
            <c:delete val="1"/>
          </c:dLbls>
          <c:errBars>
            <c:errBarType val="plus"/>
            <c:errValType val="cust"/>
            <c:noEndCap val="0"/>
            <c:plus>
              <c:numRef>
                <c:f>Tabelle1!#REF!</c:f>
                <c:numCache>
                  <c:formatCode>General</c:formatCode>
                  <c:ptCount val="1"/>
                  <c:pt idx="0">
                    <c:v>1</c:v>
                  </c:pt>
                </c:numCache>
              </c:numRef>
            </c:plus>
            <c:minus>
              <c:numRef>
                <c:f>Tabelle1!#REF!</c:f>
                <c:numCache>
                  <c:formatCode>General</c:formatCode>
                  <c:ptCount val="1"/>
                  <c:pt idx="0">
                    <c:v>1</c:v>
                  </c:pt>
                </c:numCache>
              </c:numRef>
            </c:minus>
            <c:spPr>
              <a:ln>
                <a:solidFill>
                  <a:schemeClr val="bg1">
                    <a:lumMod val="50000"/>
                  </a:schemeClr>
                </a:solidFill>
              </a:ln>
            </c:spPr>
          </c:errBars>
          <c:cat>
            <c:multiLvlStrRef>
              <c:f>Tabelle1!$A$2:$B$11</c:f>
              <c:multiLvlStrCache>
                <c:ptCount val="10"/>
                <c:lvl>
                  <c:pt idx="0">
                    <c:v>Allg.</c:v>
                  </c:pt>
                  <c:pt idx="1">
                    <c:v>JAEL</c:v>
                  </c:pt>
                  <c:pt idx="2">
                    <c:v>Allg.</c:v>
                  </c:pt>
                  <c:pt idx="3">
                    <c:v>JAEL</c:v>
                  </c:pt>
                  <c:pt idx="4">
                    <c:v>Allg.</c:v>
                  </c:pt>
                  <c:pt idx="5">
                    <c:v>JAEL</c:v>
                  </c:pt>
                  <c:pt idx="6">
                    <c:v>Allg.</c:v>
                  </c:pt>
                  <c:pt idx="7">
                    <c:v>JAEL</c:v>
                  </c:pt>
                  <c:pt idx="8">
                    <c:v>Allg.</c:v>
                  </c:pt>
                  <c:pt idx="9">
                    <c:v>JAEL</c:v>
                  </c:pt>
                </c:lvl>
                <c:lvl>
                  <c:pt idx="0">
                    <c:v>Körp. Vernachl.</c:v>
                  </c:pt>
                  <c:pt idx="2">
                    <c:v>Emot. Vernachl.</c:v>
                  </c:pt>
                  <c:pt idx="4">
                    <c:v>Sex. Missbrauch</c:v>
                  </c:pt>
                  <c:pt idx="6">
                    <c:v>Körp. Missbrauch</c:v>
                  </c:pt>
                  <c:pt idx="8">
                    <c:v>Emot. Missbrauch</c:v>
                  </c:pt>
                </c:lvl>
              </c:multiLvlStrCache>
            </c:multiLvlStrRef>
          </c:cat>
          <c:val>
            <c:numRef>
              <c:f>Tabelle1!$F$2:$F$11</c:f>
              <c:numCache>
                <c:formatCode>0.0%</c:formatCode>
                <c:ptCount val="10"/>
                <c:pt idx="0">
                  <c:v>0.57799999999999996</c:v>
                </c:pt>
                <c:pt idx="1">
                  <c:v>0.3</c:v>
                </c:pt>
                <c:pt idx="2">
                  <c:v>0.59199999999999997</c:v>
                </c:pt>
                <c:pt idx="3">
                  <c:v>0.16900000000000001</c:v>
                </c:pt>
                <c:pt idx="4">
                  <c:v>0.85599999999999998</c:v>
                </c:pt>
                <c:pt idx="5">
                  <c:v>0.72299999999999998</c:v>
                </c:pt>
                <c:pt idx="6">
                  <c:v>0.871</c:v>
                </c:pt>
                <c:pt idx="7">
                  <c:v>0.56299999999999994</c:v>
                </c:pt>
                <c:pt idx="8">
                  <c:v>0.80800000000000005</c:v>
                </c:pt>
                <c:pt idx="9">
                  <c:v>0.48399999999999999</c:v>
                </c:pt>
              </c:numCache>
            </c:numRef>
          </c:val>
          <c:extLst>
            <c:ext xmlns:c16="http://schemas.microsoft.com/office/drawing/2014/chart" uri="{C3380CC4-5D6E-409C-BE32-E72D297353CC}">
              <c16:uniqueId val="{00000003-1D20-6F47-91B5-868297A6DCC1}"/>
            </c:ext>
          </c:extLst>
        </c:ser>
        <c:dLbls>
          <c:dLblPos val="ctr"/>
          <c:showLegendKey val="0"/>
          <c:showVal val="1"/>
          <c:showCatName val="0"/>
          <c:showSerName val="0"/>
          <c:showPercent val="0"/>
          <c:showBubbleSize val="0"/>
        </c:dLbls>
        <c:gapWidth val="100"/>
        <c:overlap val="100"/>
        <c:axId val="-1313283568"/>
        <c:axId val="-1313271392"/>
      </c:barChart>
      <c:catAx>
        <c:axId val="-1313283568"/>
        <c:scaling>
          <c:orientation val="maxMin"/>
        </c:scaling>
        <c:delete val="0"/>
        <c:axPos val="t"/>
        <c:numFmt formatCode="General" sourceLinked="0"/>
        <c:majorTickMark val="none"/>
        <c:minorTickMark val="none"/>
        <c:tickLblPos val="low"/>
        <c:spPr>
          <a:ln>
            <a:solidFill>
              <a:schemeClr val="bg1">
                <a:lumMod val="85000"/>
              </a:schemeClr>
            </a:solidFill>
          </a:ln>
        </c:spPr>
        <c:txPr>
          <a:bodyPr/>
          <a:lstStyle/>
          <a:p>
            <a:pPr>
              <a:defRPr>
                <a:solidFill>
                  <a:schemeClr val="tx1"/>
                </a:solidFill>
              </a:defRPr>
            </a:pPr>
            <a:endParaRPr lang="de-DE"/>
          </a:p>
        </c:txPr>
        <c:crossAx val="-1313271392"/>
        <c:crosses val="max"/>
        <c:auto val="1"/>
        <c:lblAlgn val="ctr"/>
        <c:lblOffset val="100"/>
        <c:noMultiLvlLbl val="0"/>
      </c:catAx>
      <c:valAx>
        <c:axId val="-1313271392"/>
        <c:scaling>
          <c:orientation val="minMax"/>
          <c:max val="0.9"/>
          <c:min val="0"/>
        </c:scaling>
        <c:delete val="0"/>
        <c:axPos val="l"/>
        <c:majorGridlines>
          <c:spPr>
            <a:ln>
              <a:solidFill>
                <a:schemeClr val="bg1">
                  <a:lumMod val="95000"/>
                </a:schemeClr>
              </a:solidFill>
            </a:ln>
          </c:spPr>
        </c:majorGridlines>
        <c:numFmt formatCode="0%" sourceLinked="0"/>
        <c:majorTickMark val="none"/>
        <c:minorTickMark val="in"/>
        <c:tickLblPos val="nextTo"/>
        <c:spPr>
          <a:ln>
            <a:solidFill>
              <a:schemeClr val="bg1">
                <a:lumMod val="85000"/>
              </a:schemeClr>
            </a:solidFill>
          </a:ln>
        </c:spPr>
        <c:crossAx val="-1313283568"/>
        <c:crosses val="max"/>
        <c:crossBetween val="between"/>
        <c:majorUnit val="0.1"/>
        <c:minorUnit val="0.1"/>
      </c:valAx>
      <c:spPr>
        <a:noFill/>
        <a:ln w="25400">
          <a:noFill/>
        </a:ln>
      </c:spPr>
    </c:plotArea>
    <c:legend>
      <c:legendPos val="t"/>
      <c:legendEntry>
        <c:idx val="3"/>
        <c:delete val="1"/>
      </c:legendEntry>
      <c:overlay val="0"/>
      <c:txPr>
        <a:bodyPr/>
        <a:lstStyle/>
        <a:p>
          <a:pPr>
            <a:defRPr sz="1100">
              <a:solidFill>
                <a:schemeClr val="tx1"/>
              </a:solidFill>
            </a:defRPr>
          </a:pPr>
          <a:endParaRPr lang="de-DE"/>
        </a:p>
      </c:txPr>
    </c:legend>
    <c:plotVisOnly val="1"/>
    <c:dispBlanksAs val="gap"/>
    <c:showDLblsOverMax val="0"/>
  </c:chart>
  <c:spPr>
    <a:ln w="28575">
      <a:noFill/>
    </a:ln>
  </c:spPr>
  <c:txPr>
    <a:bodyPr/>
    <a:lstStyle/>
    <a:p>
      <a:pPr>
        <a:defRPr sz="1000">
          <a:latin typeface="+mn-lt"/>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Tabelle1!$B$1</c:f>
              <c:strCache>
                <c:ptCount val="1"/>
                <c:pt idx="0">
                  <c:v>deutsche Bevölkerung (Häuser et al. 2011, n=2504)</c:v>
                </c:pt>
              </c:strCache>
            </c:strRef>
          </c:tx>
          <c:spPr>
            <a:solidFill>
              <a:schemeClr val="tx1"/>
            </a:solidFill>
          </c:spPr>
          <c:invertIfNegative val="0"/>
          <c:dLbls>
            <c:spPr>
              <a:noFill/>
              <a:ln>
                <a:noFill/>
              </a:ln>
              <a:effectLst/>
            </c:spPr>
            <c:txPr>
              <a:bodyPr/>
              <a:lstStyle/>
              <a:p>
                <a:pPr>
                  <a:defRPr sz="1200">
                    <a:solidFill>
                      <a:schemeClr val="tx1"/>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emotionaler Missbrauch</c:v>
                </c:pt>
                <c:pt idx="1">
                  <c:v>körperlicher Missbrauch</c:v>
                </c:pt>
                <c:pt idx="2">
                  <c:v>sexueller Missbrauch</c:v>
                </c:pt>
                <c:pt idx="3">
                  <c:v>emotionale Vernachlässigung</c:v>
                </c:pt>
                <c:pt idx="4">
                  <c:v>körperliche Vernachlässigung</c:v>
                </c:pt>
              </c:strCache>
            </c:strRef>
          </c:cat>
          <c:val>
            <c:numRef>
              <c:f>Tabelle1!$B$2:$B$6</c:f>
              <c:numCache>
                <c:formatCode>0.0%</c:formatCode>
                <c:ptCount val="5"/>
                <c:pt idx="0">
                  <c:v>1.6E-2</c:v>
                </c:pt>
                <c:pt idx="1">
                  <c:v>2.7E-2</c:v>
                </c:pt>
                <c:pt idx="2">
                  <c:v>1.9E-2</c:v>
                </c:pt>
                <c:pt idx="3">
                  <c:v>6.5000000000000002E-2</c:v>
                </c:pt>
                <c:pt idx="4">
                  <c:v>0.108</c:v>
                </c:pt>
              </c:numCache>
            </c:numRef>
          </c:val>
          <c:extLst>
            <c:ext xmlns:c16="http://schemas.microsoft.com/office/drawing/2014/chart" uri="{C3380CC4-5D6E-409C-BE32-E72D297353CC}">
              <c16:uniqueId val="{00000000-3A1E-48DC-86AF-A062EA58606E}"/>
            </c:ext>
          </c:extLst>
        </c:ser>
        <c:ser>
          <c:idx val="1"/>
          <c:order val="1"/>
          <c:tx>
            <c:strRef>
              <c:f>Tabelle1!$C$1</c:f>
              <c:strCache>
                <c:ptCount val="1"/>
                <c:pt idx="0">
                  <c:v>offen (n=249)</c:v>
                </c:pt>
              </c:strCache>
            </c:strRef>
          </c:tx>
          <c:spPr>
            <a:solidFill>
              <a:schemeClr val="accent3"/>
            </a:solidFill>
          </c:spPr>
          <c:invertIfNegative val="0"/>
          <c:dLbls>
            <c:spPr>
              <a:noFill/>
              <a:ln>
                <a:noFill/>
              </a:ln>
              <a:effectLst/>
            </c:spPr>
            <c:txPr>
              <a:bodyPr/>
              <a:lstStyle/>
              <a:p>
                <a:pPr>
                  <a:defRPr sz="1200">
                    <a:solidFill>
                      <a:schemeClr val="accent3"/>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emotionaler Missbrauch</c:v>
                </c:pt>
                <c:pt idx="1">
                  <c:v>körperlicher Missbrauch</c:v>
                </c:pt>
                <c:pt idx="2">
                  <c:v>sexueller Missbrauch</c:v>
                </c:pt>
                <c:pt idx="3">
                  <c:v>emotionale Vernachlässigung</c:v>
                </c:pt>
                <c:pt idx="4">
                  <c:v>körperliche Vernachlässigung</c:v>
                </c:pt>
              </c:strCache>
            </c:strRef>
          </c:cat>
          <c:val>
            <c:numRef>
              <c:f>Tabelle1!$C$2:$C$6</c:f>
              <c:numCache>
                <c:formatCode>0.0%</c:formatCode>
                <c:ptCount val="5"/>
                <c:pt idx="0">
                  <c:v>0.161</c:v>
                </c:pt>
                <c:pt idx="1">
                  <c:v>0.16900000000000001</c:v>
                </c:pt>
                <c:pt idx="2">
                  <c:v>0.129</c:v>
                </c:pt>
                <c:pt idx="3">
                  <c:v>0.38600000000000001</c:v>
                </c:pt>
                <c:pt idx="4">
                  <c:v>0.32100000000000001</c:v>
                </c:pt>
              </c:numCache>
            </c:numRef>
          </c:val>
          <c:extLst>
            <c:ext xmlns:c16="http://schemas.microsoft.com/office/drawing/2014/chart" uri="{C3380CC4-5D6E-409C-BE32-E72D297353CC}">
              <c16:uniqueId val="{00000001-3A1E-48DC-86AF-A062EA58606E}"/>
            </c:ext>
          </c:extLst>
        </c:ser>
        <c:ser>
          <c:idx val="2"/>
          <c:order val="2"/>
          <c:tx>
            <c:strRef>
              <c:f>Tabelle1!$D$1</c:f>
              <c:strCache>
                <c:ptCount val="1"/>
                <c:pt idx="0">
                  <c:v>♂geschlossen (n=55)</c:v>
                </c:pt>
              </c:strCache>
            </c:strRef>
          </c:tx>
          <c:spPr>
            <a:solidFill>
              <a:schemeClr val="accent5"/>
            </a:solidFill>
          </c:spPr>
          <c:invertIfNegative val="0"/>
          <c:dLbls>
            <c:spPr>
              <a:noFill/>
              <a:ln>
                <a:noFill/>
              </a:ln>
              <a:effectLst/>
            </c:spPr>
            <c:txPr>
              <a:bodyPr/>
              <a:lstStyle/>
              <a:p>
                <a:pPr>
                  <a:defRPr sz="1200">
                    <a:solidFill>
                      <a:schemeClr val="accent5"/>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emotionaler Missbrauch</c:v>
                </c:pt>
                <c:pt idx="1">
                  <c:v>körperlicher Missbrauch</c:v>
                </c:pt>
                <c:pt idx="2">
                  <c:v>sexueller Missbrauch</c:v>
                </c:pt>
                <c:pt idx="3">
                  <c:v>emotionale Vernachlässigung</c:v>
                </c:pt>
                <c:pt idx="4">
                  <c:v>körperliche Vernachlässigung</c:v>
                </c:pt>
              </c:strCache>
            </c:strRef>
          </c:cat>
          <c:val>
            <c:numRef>
              <c:f>Tabelle1!$D$2:$D$6</c:f>
              <c:numCache>
                <c:formatCode>0.0%</c:formatCode>
                <c:ptCount val="5"/>
                <c:pt idx="0">
                  <c:v>3.5999999999999997E-2</c:v>
                </c:pt>
                <c:pt idx="1">
                  <c:v>0.14499999999999999</c:v>
                </c:pt>
                <c:pt idx="2">
                  <c:v>0.127</c:v>
                </c:pt>
                <c:pt idx="3">
                  <c:v>0.49099999999999999</c:v>
                </c:pt>
                <c:pt idx="4">
                  <c:v>0.45500000000000002</c:v>
                </c:pt>
              </c:numCache>
            </c:numRef>
          </c:val>
          <c:extLst>
            <c:ext xmlns:c16="http://schemas.microsoft.com/office/drawing/2014/chart" uri="{C3380CC4-5D6E-409C-BE32-E72D297353CC}">
              <c16:uniqueId val="{00000002-3A1E-48DC-86AF-A062EA58606E}"/>
            </c:ext>
          </c:extLst>
        </c:ser>
        <c:ser>
          <c:idx val="3"/>
          <c:order val="3"/>
          <c:tx>
            <c:strRef>
              <c:f>Tabelle1!$E$1</c:f>
              <c:strCache>
                <c:ptCount val="1"/>
                <c:pt idx="0">
                  <c:v>♀geschlossen (n=120)</c:v>
                </c:pt>
              </c:strCache>
            </c:strRef>
          </c:tx>
          <c:spPr>
            <a:solidFill>
              <a:schemeClr val="accent1"/>
            </a:solidFill>
          </c:spPr>
          <c:invertIfNegative val="0"/>
          <c:dLbls>
            <c:spPr>
              <a:noFill/>
              <a:ln>
                <a:noFill/>
              </a:ln>
              <a:effectLst/>
            </c:spPr>
            <c:txPr>
              <a:bodyPr/>
              <a:lstStyle/>
              <a:p>
                <a:pPr>
                  <a:defRPr sz="1200">
                    <a:solidFill>
                      <a:schemeClr val="accent1"/>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emotionaler Missbrauch</c:v>
                </c:pt>
                <c:pt idx="1">
                  <c:v>körperlicher Missbrauch</c:v>
                </c:pt>
                <c:pt idx="2">
                  <c:v>sexueller Missbrauch</c:v>
                </c:pt>
                <c:pt idx="3">
                  <c:v>emotionale Vernachlässigung</c:v>
                </c:pt>
                <c:pt idx="4">
                  <c:v>körperliche Vernachlässigung</c:v>
                </c:pt>
              </c:strCache>
            </c:strRef>
          </c:cat>
          <c:val>
            <c:numRef>
              <c:f>Tabelle1!$E$2:$E$6</c:f>
              <c:numCache>
                <c:formatCode>0.0%</c:formatCode>
                <c:ptCount val="5"/>
                <c:pt idx="0">
                  <c:v>0.192</c:v>
                </c:pt>
                <c:pt idx="1">
                  <c:v>0.192</c:v>
                </c:pt>
                <c:pt idx="2">
                  <c:v>0.192</c:v>
                </c:pt>
                <c:pt idx="3">
                  <c:v>0.47499999999999998</c:v>
                </c:pt>
                <c:pt idx="4">
                  <c:v>0.46700000000000003</c:v>
                </c:pt>
              </c:numCache>
            </c:numRef>
          </c:val>
          <c:extLst>
            <c:ext xmlns:c16="http://schemas.microsoft.com/office/drawing/2014/chart" uri="{C3380CC4-5D6E-409C-BE32-E72D297353CC}">
              <c16:uniqueId val="{00000003-3A1E-48DC-86AF-A062EA58606E}"/>
            </c:ext>
          </c:extLst>
        </c:ser>
        <c:dLbls>
          <c:showLegendKey val="0"/>
          <c:showVal val="0"/>
          <c:showCatName val="0"/>
          <c:showSerName val="0"/>
          <c:showPercent val="0"/>
          <c:showBubbleSize val="0"/>
        </c:dLbls>
        <c:gapWidth val="150"/>
        <c:axId val="2139350160"/>
        <c:axId val="2139352208"/>
      </c:barChart>
      <c:catAx>
        <c:axId val="2139350160"/>
        <c:scaling>
          <c:orientation val="minMax"/>
        </c:scaling>
        <c:delete val="0"/>
        <c:axPos val="b"/>
        <c:numFmt formatCode="General" sourceLinked="0"/>
        <c:majorTickMark val="out"/>
        <c:minorTickMark val="none"/>
        <c:tickLblPos val="nextTo"/>
        <c:txPr>
          <a:bodyPr/>
          <a:lstStyle/>
          <a:p>
            <a:pPr>
              <a:defRPr sz="1400"/>
            </a:pPr>
            <a:endParaRPr lang="de-DE"/>
          </a:p>
        </c:txPr>
        <c:crossAx val="2139352208"/>
        <c:crosses val="autoZero"/>
        <c:auto val="1"/>
        <c:lblAlgn val="ctr"/>
        <c:lblOffset val="100"/>
        <c:noMultiLvlLbl val="0"/>
      </c:catAx>
      <c:valAx>
        <c:axId val="2139352208"/>
        <c:scaling>
          <c:orientation val="minMax"/>
        </c:scaling>
        <c:delete val="1"/>
        <c:axPos val="l"/>
        <c:numFmt formatCode="0.0%" sourceLinked="1"/>
        <c:majorTickMark val="out"/>
        <c:minorTickMark val="none"/>
        <c:tickLblPos val="nextTo"/>
        <c:crossAx val="2139350160"/>
        <c:crosses val="autoZero"/>
        <c:crossBetween val="between"/>
      </c:valAx>
    </c:plotArea>
    <c:legend>
      <c:legendPos val="t"/>
      <c:layout>
        <c:manualLayout>
          <c:xMode val="edge"/>
          <c:yMode val="edge"/>
          <c:x val="0"/>
          <c:y val="2.1709633649932201E-2"/>
          <c:w val="1"/>
          <c:h val="0.24408949612924255"/>
        </c:manualLayout>
      </c:layout>
      <c:overlay val="0"/>
      <c:txPr>
        <a:bodyPr/>
        <a:lstStyle/>
        <a:p>
          <a:pPr>
            <a:defRPr sz="1400"/>
          </a:pPr>
          <a:endParaRPr lang="de-DE"/>
        </a:p>
      </c:txPr>
    </c:legend>
    <c:plotVisOnly val="1"/>
    <c:dispBlanksAs val="gap"/>
    <c:showDLblsOverMax val="0"/>
  </c:chart>
  <c:txPr>
    <a:bodyPr/>
    <a:lstStyle/>
    <a:p>
      <a:pPr>
        <a:defRPr sz="1800"/>
      </a:pPr>
      <a:endParaRPr lang="de-DE"/>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8B15D-B989-4AAA-8FE2-8A50F3AE280C}" type="doc">
      <dgm:prSet loTypeId="urn:microsoft.com/office/officeart/2005/8/layout/radial1" loCatId="relationship" qsTypeId="urn:microsoft.com/office/officeart/2005/8/quickstyle/simple1" qsCatId="simple" csTypeId="urn:microsoft.com/office/officeart/2005/8/colors/accent1_2" csCatId="accent1" phldr="1"/>
      <dgm:spPr/>
    </dgm:pt>
    <dgm:pt modelId="{7918540E-A2D5-405D-9467-44088D1844C2}">
      <dgm:prSet custT="1"/>
      <dgm:spPr>
        <a:solidFill>
          <a:schemeClr val="accent3"/>
        </a:solidFill>
        <a:ln w="28575">
          <a:solidFill>
            <a:schemeClr val="bg1">
              <a:lumMod val="65000"/>
            </a:schemeClr>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solidFill>
              <a:effectLst/>
              <a:latin typeface="+mn-lt"/>
            </a:rPr>
            <a:t>Misshandlung</a:t>
          </a:r>
          <a:r>
            <a:rPr kumimoji="0" lang="en-US" sz="1800" b="0" i="0" u="none" strike="noStrike" cap="none" normalizeH="0" baseline="0" dirty="0">
              <a:ln>
                <a:noFill/>
              </a:ln>
              <a:solidFill>
                <a:schemeClr val="bg1"/>
              </a:solidFill>
              <a:effectLst/>
              <a:latin typeface="+mn-lt"/>
            </a:rPr>
            <a:t>, </a:t>
          </a:r>
          <a:r>
            <a:rPr kumimoji="0" lang="en-US" sz="1800" b="0" i="0" u="none" strike="noStrike" cap="none" normalizeH="0" baseline="0" dirty="0" err="1">
              <a:ln>
                <a:noFill/>
              </a:ln>
              <a:solidFill>
                <a:schemeClr val="bg1"/>
              </a:solidFill>
              <a:effectLst/>
              <a:latin typeface="+mn-lt"/>
            </a:rPr>
            <a:t>Vernachlässigung</a:t>
          </a:r>
          <a:endParaRPr kumimoji="0" lang="en-US" sz="1800" b="0" i="0" u="none" strike="noStrike" cap="none" normalizeH="0" baseline="0" dirty="0">
            <a:ln>
              <a:noFill/>
            </a:ln>
            <a:solidFill>
              <a:schemeClr val="bg1"/>
            </a:solidFill>
            <a:effectLst/>
            <a:latin typeface="+mn-lt"/>
          </a:endParaRPr>
        </a:p>
      </dgm:t>
    </dgm:pt>
    <dgm:pt modelId="{461434C5-43A9-4977-9A3C-A1A53134BDA5}" type="parTrans" cxnId="{992D527F-05BF-4389-A7C6-14FD2F587AAD}">
      <dgm:prSet/>
      <dgm:spPr/>
      <dgm:t>
        <a:bodyPr/>
        <a:lstStyle/>
        <a:p>
          <a:endParaRPr lang="de-DE"/>
        </a:p>
      </dgm:t>
    </dgm:pt>
    <dgm:pt modelId="{4FE998FC-45C1-40CB-9D5C-D333CA50E4B6}" type="sibTrans" cxnId="{992D527F-05BF-4389-A7C6-14FD2F587AAD}">
      <dgm:prSet/>
      <dgm:spPr/>
      <dgm:t>
        <a:bodyPr/>
        <a:lstStyle/>
        <a:p>
          <a:endParaRPr lang="de-DE"/>
        </a:p>
      </dgm:t>
    </dgm:pt>
    <dgm:pt modelId="{5DA268CC-BC81-434A-A322-BE5E419F9CF4}">
      <dgm:prSet custT="1"/>
      <dgm:spPr>
        <a:solidFill>
          <a:schemeClr val="tx2"/>
        </a:solidFill>
        <a:ln w="28575">
          <a:solidFill>
            <a:schemeClr val="bg1">
              <a:lumMod val="65000"/>
            </a:schemeClr>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1"/>
              </a:solidFill>
              <a:effectLst/>
              <a:latin typeface="+mn-lt"/>
            </a:rPr>
            <a:t>Interaktionelle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1"/>
              </a:solidFill>
              <a:effectLst/>
              <a:latin typeface="+mn-lt"/>
            </a:rPr>
            <a:t>Faktoren</a:t>
          </a:r>
          <a:endParaRPr kumimoji="0" lang="en-US" sz="1800" b="0" i="0" u="none" strike="noStrike" cap="none" normalizeH="0" baseline="0" dirty="0">
            <a:ln>
              <a:noFill/>
            </a:ln>
            <a:solidFill>
              <a:schemeClr val="bg1"/>
            </a:solidFill>
            <a:effectLst/>
            <a:latin typeface="+mn-lt"/>
          </a:endParaRPr>
        </a:p>
      </dgm:t>
    </dgm:pt>
    <dgm:pt modelId="{D07A0D46-314E-4059-BB1B-3457C6450A0F}" type="parTrans" cxnId="{CC654B77-3D3F-451C-B73A-612635084C30}">
      <dgm:prSet/>
      <dgm:spPr/>
      <dgm:t>
        <a:bodyPr/>
        <a:lstStyle/>
        <a:p>
          <a:endParaRPr lang="de-DE"/>
        </a:p>
      </dgm:t>
    </dgm:pt>
    <dgm:pt modelId="{3BFA0230-7071-44A1-8536-160AF6C266CE}" type="sibTrans" cxnId="{CC654B77-3D3F-451C-B73A-612635084C30}">
      <dgm:prSet/>
      <dgm:spPr/>
      <dgm:t>
        <a:bodyPr/>
        <a:lstStyle/>
        <a:p>
          <a:endParaRPr lang="de-DE"/>
        </a:p>
      </dgm:t>
    </dgm:pt>
    <dgm:pt modelId="{511BF396-0058-496C-B21F-94B2613CF646}">
      <dgm:prSet custT="1"/>
      <dgm:spPr>
        <a:solidFill>
          <a:schemeClr val="tx2"/>
        </a:solidFill>
        <a:ln w="28575">
          <a:solidFill>
            <a:schemeClr val="bg1">
              <a:lumMod val="65000"/>
            </a:schemeClr>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bg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1"/>
              </a:solidFill>
              <a:effectLst/>
              <a:latin typeface="+mn-lt"/>
            </a:rPr>
            <a:t>Paardynamik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bg1"/>
            </a:solidFill>
            <a:effectLst/>
            <a:latin typeface="+mn-lt"/>
          </a:endParaRPr>
        </a:p>
      </dgm:t>
    </dgm:pt>
    <dgm:pt modelId="{2634A478-7551-4E13-9C45-B5B8BE8015C3}" type="parTrans" cxnId="{9B26475E-8618-4FB0-B975-F96DBBBCA072}">
      <dgm:prSet/>
      <dgm:spPr/>
      <dgm:t>
        <a:bodyPr/>
        <a:lstStyle/>
        <a:p>
          <a:endParaRPr lang="de-DE"/>
        </a:p>
      </dgm:t>
    </dgm:pt>
    <dgm:pt modelId="{800A04BE-5DB5-4F20-B878-76C4EFC44E5A}" type="sibTrans" cxnId="{9B26475E-8618-4FB0-B975-F96DBBBCA072}">
      <dgm:prSet/>
      <dgm:spPr/>
      <dgm:t>
        <a:bodyPr/>
        <a:lstStyle/>
        <a:p>
          <a:endParaRPr lang="de-DE"/>
        </a:p>
      </dgm:t>
    </dgm:pt>
    <dgm:pt modelId="{C497055D-9429-4E89-995F-5F53CE748276}">
      <dgm:prSet custT="1"/>
      <dgm:spPr>
        <a:solidFill>
          <a:schemeClr val="tx2"/>
        </a:solidFill>
        <a:ln w="28575">
          <a:solidFill>
            <a:schemeClr val="bg1">
              <a:lumMod val="65000"/>
            </a:schemeClr>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solidFill>
              <a:effectLst/>
              <a:latin typeface="+mn-lt"/>
            </a:rPr>
            <a:t>Psychische</a:t>
          </a:r>
          <a:endParaRPr kumimoji="0" lang="en-US" sz="1800" b="0" i="0" u="none" strike="noStrike" cap="none" normalizeH="0" baseline="0" dirty="0">
            <a:ln>
              <a:noFill/>
            </a:ln>
            <a:solidFill>
              <a:schemeClr val="bg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solidFill>
              <a:effectLst/>
              <a:latin typeface="+mn-lt"/>
            </a:rPr>
            <a:t>Erkrankungen</a:t>
          </a:r>
          <a:endParaRPr kumimoji="0" lang="en-US" sz="1800" b="0" i="0" u="none" strike="noStrike" cap="none" normalizeH="0" baseline="0" dirty="0">
            <a:ln>
              <a:noFill/>
            </a:ln>
            <a:solidFill>
              <a:schemeClr val="bg1"/>
            </a:solidFill>
            <a:effectLst/>
            <a:latin typeface="+mn-lt"/>
          </a:endParaRPr>
        </a:p>
      </dgm:t>
    </dgm:pt>
    <dgm:pt modelId="{8DC90440-3C26-4F74-8696-EEF590C02D07}" type="parTrans" cxnId="{7DB77B94-4F28-4931-874E-EF5879574E71}">
      <dgm:prSet/>
      <dgm:spPr/>
      <dgm:t>
        <a:bodyPr/>
        <a:lstStyle/>
        <a:p>
          <a:endParaRPr lang="de-DE"/>
        </a:p>
      </dgm:t>
    </dgm:pt>
    <dgm:pt modelId="{73505BE4-43C1-45AB-A19A-21CCA2ED22C6}" type="sibTrans" cxnId="{7DB77B94-4F28-4931-874E-EF5879574E71}">
      <dgm:prSet/>
      <dgm:spPr/>
      <dgm:t>
        <a:bodyPr/>
        <a:lstStyle/>
        <a:p>
          <a:endParaRPr lang="de-DE"/>
        </a:p>
      </dgm:t>
    </dgm:pt>
    <dgm:pt modelId="{3E0CC943-1391-41F0-90C3-FCA313DC12B5}">
      <dgm:prSet custT="1"/>
      <dgm:spPr>
        <a:solidFill>
          <a:schemeClr val="tx2"/>
        </a:solidFill>
        <a:ln w="28575">
          <a:solidFill>
            <a:schemeClr val="bg1">
              <a:lumMod val="65000"/>
            </a:schemeClr>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solidFill>
              <a:effectLst/>
              <a:latin typeface="+mn-lt"/>
            </a:rPr>
            <a:t>Einfluss</a:t>
          </a:r>
          <a:r>
            <a:rPr kumimoji="0" lang="en-US" sz="1800" b="0" i="0" u="none" strike="noStrike" cap="none" normalizeH="0" baseline="0" dirty="0">
              <a:ln>
                <a:noFill/>
              </a:ln>
              <a:solidFill>
                <a:schemeClr val="bg1"/>
              </a:solidFill>
              <a:effectLst/>
              <a:latin typeface="+mn-lt"/>
            </a:rPr>
            <a:t> 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mn-lt"/>
            </a:rPr>
            <a:t>Kinder</a:t>
          </a:r>
        </a:p>
      </dgm:t>
    </dgm:pt>
    <dgm:pt modelId="{24EE95E6-2588-4367-9104-9592ADD4EEB7}" type="parTrans" cxnId="{A5130248-BA6B-4208-82D4-FF578E24E93B}">
      <dgm:prSet/>
      <dgm:spPr/>
      <dgm:t>
        <a:bodyPr/>
        <a:lstStyle/>
        <a:p>
          <a:endParaRPr lang="de-DE"/>
        </a:p>
      </dgm:t>
    </dgm:pt>
    <dgm:pt modelId="{2B4B1C93-0D69-4E82-9136-53A91C6E4763}" type="sibTrans" cxnId="{A5130248-BA6B-4208-82D4-FF578E24E93B}">
      <dgm:prSet/>
      <dgm:spPr/>
      <dgm:t>
        <a:bodyPr/>
        <a:lstStyle/>
        <a:p>
          <a:endParaRPr lang="de-DE"/>
        </a:p>
      </dgm:t>
    </dgm:pt>
    <dgm:pt modelId="{0A71C327-72A3-4541-81BE-E61C5633CEA4}">
      <dgm:prSet custT="1"/>
      <dgm:spPr>
        <a:solidFill>
          <a:schemeClr val="tx2"/>
        </a:solidFill>
        <a:ln w="28575">
          <a:solidFill>
            <a:schemeClr val="bg1">
              <a:lumMod val="65000"/>
            </a:schemeClr>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1"/>
              </a:solidFill>
              <a:effectLst/>
              <a:latin typeface="+mn-lt"/>
            </a:rPr>
            <a:t>Mangelnde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1"/>
              </a:solidFill>
              <a:effectLst/>
              <a:latin typeface="+mn-lt"/>
            </a:rPr>
            <a:t>soziale Unterstützung,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1"/>
              </a:solidFill>
              <a:effectLst/>
              <a:latin typeface="+mn-lt"/>
            </a:rPr>
            <a:t>soziales Netzwerk</a:t>
          </a:r>
          <a:endParaRPr kumimoji="0" lang="en-US" sz="1800" b="0" i="0" u="none" strike="noStrike" cap="none" normalizeH="0" baseline="0" dirty="0">
            <a:ln>
              <a:noFill/>
            </a:ln>
            <a:solidFill>
              <a:schemeClr val="bg1"/>
            </a:solidFill>
            <a:effectLst/>
            <a:latin typeface="+mn-lt"/>
          </a:endParaRPr>
        </a:p>
      </dgm:t>
    </dgm:pt>
    <dgm:pt modelId="{65BCF393-4C8B-44A1-8005-21147E7D4A40}" type="parTrans" cxnId="{12E034A7-E4BC-4C75-BE78-F96CFD2786E4}">
      <dgm:prSet/>
      <dgm:spPr/>
      <dgm:t>
        <a:bodyPr/>
        <a:lstStyle/>
        <a:p>
          <a:endParaRPr lang="de-DE"/>
        </a:p>
      </dgm:t>
    </dgm:pt>
    <dgm:pt modelId="{9025D99A-EC0B-40AD-9661-E77073C319C0}" type="sibTrans" cxnId="{12E034A7-E4BC-4C75-BE78-F96CFD2786E4}">
      <dgm:prSet/>
      <dgm:spPr/>
      <dgm:t>
        <a:bodyPr/>
        <a:lstStyle/>
        <a:p>
          <a:endParaRPr lang="de-DE"/>
        </a:p>
      </dgm:t>
    </dgm:pt>
    <dgm:pt modelId="{715B3FED-9040-4E30-803A-7D7D6A1664BC}">
      <dgm:prSet custT="1"/>
      <dgm:spPr>
        <a:solidFill>
          <a:schemeClr val="tx2"/>
        </a:solidFill>
        <a:ln w="28575">
          <a:solidFill>
            <a:schemeClr val="bg1">
              <a:lumMod val="65000"/>
            </a:schemeClr>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1"/>
              </a:solidFill>
              <a:effectLst/>
              <a:latin typeface="+mn-lt"/>
            </a:rPr>
            <a:t>Gesellschaftliche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1"/>
              </a:solidFill>
              <a:effectLst/>
              <a:latin typeface="+mn-lt"/>
            </a:rPr>
            <a:t>Faktoren</a:t>
          </a:r>
          <a:endParaRPr kumimoji="0" lang="en-US" sz="1800" b="0" i="0" u="none" strike="noStrike" cap="none" normalizeH="0" baseline="0" dirty="0">
            <a:ln>
              <a:noFill/>
            </a:ln>
            <a:solidFill>
              <a:schemeClr val="bg1"/>
            </a:solidFill>
            <a:effectLst/>
            <a:latin typeface="+mn-lt"/>
          </a:endParaRPr>
        </a:p>
      </dgm:t>
    </dgm:pt>
    <dgm:pt modelId="{5548053C-A47B-4AAF-9212-A4CFADABC4D1}" type="parTrans" cxnId="{838256FE-DF4C-4CA2-8D74-88E28CF808EE}">
      <dgm:prSet/>
      <dgm:spPr/>
      <dgm:t>
        <a:bodyPr/>
        <a:lstStyle/>
        <a:p>
          <a:endParaRPr lang="de-DE"/>
        </a:p>
      </dgm:t>
    </dgm:pt>
    <dgm:pt modelId="{8F6004DE-D871-4DE9-9C26-A692F6ABD941}" type="sibTrans" cxnId="{838256FE-DF4C-4CA2-8D74-88E28CF808EE}">
      <dgm:prSet/>
      <dgm:spPr/>
      <dgm:t>
        <a:bodyPr/>
        <a:lstStyle/>
        <a:p>
          <a:endParaRPr lang="de-DE"/>
        </a:p>
      </dgm:t>
    </dgm:pt>
    <dgm:pt modelId="{3D114F58-F6A6-4597-A53A-6744DBEE148F}">
      <dgm:prSet custT="1"/>
      <dgm:spPr>
        <a:solidFill>
          <a:schemeClr val="tx2"/>
        </a:solidFill>
        <a:ln w="28575">
          <a:solidFill>
            <a:schemeClr val="bg1">
              <a:lumMod val="65000"/>
            </a:schemeClr>
          </a:solidFill>
        </a:ln>
      </dgm:spPr>
      <dgm:t>
        <a:bodyPr/>
        <a:lstStyle/>
        <a:p>
          <a:pPr rtl="0"/>
          <a:r>
            <a:rPr kumimoji="0" lang="de-DE" sz="1600" b="0" i="0" u="none" strike="noStrike" cap="none" normalizeH="0" baseline="0" dirty="0">
              <a:ln>
                <a:noFill/>
              </a:ln>
              <a:solidFill>
                <a:schemeClr val="bg1"/>
              </a:solidFill>
              <a:effectLst/>
              <a:latin typeface="+mn-lt"/>
            </a:rPr>
            <a:t>Transgenerationale Weitergabe</a:t>
          </a:r>
          <a:endParaRPr kumimoji="0" lang="en-US" sz="1600" b="0" i="0" u="none" strike="noStrike" cap="none" normalizeH="0" baseline="0" dirty="0">
            <a:ln>
              <a:noFill/>
            </a:ln>
            <a:solidFill>
              <a:schemeClr val="bg1"/>
            </a:solidFill>
            <a:effectLst/>
            <a:latin typeface="+mn-lt"/>
          </a:endParaRPr>
        </a:p>
      </dgm:t>
    </dgm:pt>
    <dgm:pt modelId="{6BEAB1D2-59A2-47E7-AFCD-7BE9195E5E51}" type="parTrans" cxnId="{B46699A9-0A63-463D-AFB6-A9AD595C734E}">
      <dgm:prSet/>
      <dgm:spPr/>
      <dgm:t>
        <a:bodyPr/>
        <a:lstStyle/>
        <a:p>
          <a:endParaRPr lang="de-DE"/>
        </a:p>
      </dgm:t>
    </dgm:pt>
    <dgm:pt modelId="{6817D844-086E-40AA-BE48-59171BF07950}" type="sibTrans" cxnId="{B46699A9-0A63-463D-AFB6-A9AD595C734E}">
      <dgm:prSet/>
      <dgm:spPr/>
      <dgm:t>
        <a:bodyPr/>
        <a:lstStyle/>
        <a:p>
          <a:endParaRPr lang="de-DE"/>
        </a:p>
      </dgm:t>
    </dgm:pt>
    <dgm:pt modelId="{E43FF822-D1BD-46CC-9B12-CF18EC0E981A}">
      <dgm:prSet custT="1"/>
      <dgm:spPr>
        <a:ln>
          <a:solidFill>
            <a:schemeClr val="bg1">
              <a:lumMod val="50000"/>
            </a:schemeClr>
          </a:solidFill>
        </a:ln>
      </dgm:spPr>
      <dgm:t>
        <a:bodyPr/>
        <a:lstStyle/>
        <a:p>
          <a:r>
            <a:rPr lang="de-DE" sz="1800" dirty="0"/>
            <a:t>Substanzkonsum / Sucht</a:t>
          </a:r>
        </a:p>
      </dgm:t>
    </dgm:pt>
    <dgm:pt modelId="{C3C531DE-4B57-408C-9B45-FDE5AB7E5436}" type="parTrans" cxnId="{E9385B66-419E-4EF2-A3F2-C473FF5145F6}">
      <dgm:prSet/>
      <dgm:spPr/>
      <dgm:t>
        <a:bodyPr/>
        <a:lstStyle/>
        <a:p>
          <a:endParaRPr lang="de-DE"/>
        </a:p>
      </dgm:t>
    </dgm:pt>
    <dgm:pt modelId="{3E2C12A3-21D5-40D0-8890-3DD9013EC357}" type="sibTrans" cxnId="{E9385B66-419E-4EF2-A3F2-C473FF5145F6}">
      <dgm:prSet/>
      <dgm:spPr/>
      <dgm:t>
        <a:bodyPr/>
        <a:lstStyle/>
        <a:p>
          <a:endParaRPr lang="de-DE"/>
        </a:p>
      </dgm:t>
    </dgm:pt>
    <dgm:pt modelId="{28657D39-9774-4214-9416-9E6AC9579CB0}" type="pres">
      <dgm:prSet presAssocID="{AE68B15D-B989-4AAA-8FE2-8A50F3AE280C}" presName="cycle" presStyleCnt="0">
        <dgm:presLayoutVars>
          <dgm:chMax val="1"/>
          <dgm:dir/>
          <dgm:animLvl val="ctr"/>
          <dgm:resizeHandles val="exact"/>
        </dgm:presLayoutVars>
      </dgm:prSet>
      <dgm:spPr/>
    </dgm:pt>
    <dgm:pt modelId="{2BB2C6B2-55AF-4064-9C21-6C0C4C2FA1FE}" type="pres">
      <dgm:prSet presAssocID="{7918540E-A2D5-405D-9467-44088D1844C2}" presName="centerShape" presStyleLbl="node0" presStyleIdx="0" presStyleCnt="1" custScaleX="190990" custScaleY="118923"/>
      <dgm:spPr/>
    </dgm:pt>
    <dgm:pt modelId="{9E412993-AD7F-48CB-89CC-4978771B4D53}" type="pres">
      <dgm:prSet presAssocID="{D07A0D46-314E-4059-BB1B-3457C6450A0F}" presName="Name9" presStyleLbl="parChTrans1D2" presStyleIdx="0" presStyleCnt="8"/>
      <dgm:spPr/>
    </dgm:pt>
    <dgm:pt modelId="{087FE7EC-32EA-43A0-AA2A-3E399411DD15}" type="pres">
      <dgm:prSet presAssocID="{D07A0D46-314E-4059-BB1B-3457C6450A0F}" presName="connTx" presStyleLbl="parChTrans1D2" presStyleIdx="0" presStyleCnt="8"/>
      <dgm:spPr/>
    </dgm:pt>
    <dgm:pt modelId="{63D7A1E9-2799-46D8-8F53-5B2D09C73B06}" type="pres">
      <dgm:prSet presAssocID="{5DA268CC-BC81-434A-A322-BE5E419F9CF4}" presName="node" presStyleLbl="node1" presStyleIdx="0" presStyleCnt="8" custScaleX="181188" custScaleY="81302" custRadScaleRad="99826" custRadScaleInc="10462">
        <dgm:presLayoutVars>
          <dgm:bulletEnabled val="1"/>
        </dgm:presLayoutVars>
      </dgm:prSet>
      <dgm:spPr/>
    </dgm:pt>
    <dgm:pt modelId="{6B60850F-22FF-4799-BA3A-5454D36BC32F}" type="pres">
      <dgm:prSet presAssocID="{2634A478-7551-4E13-9C45-B5B8BE8015C3}" presName="Name9" presStyleLbl="parChTrans1D2" presStyleIdx="1" presStyleCnt="8"/>
      <dgm:spPr/>
    </dgm:pt>
    <dgm:pt modelId="{BADDA341-D9D2-4B5B-B082-1198A6635595}" type="pres">
      <dgm:prSet presAssocID="{2634A478-7551-4E13-9C45-B5B8BE8015C3}" presName="connTx" presStyleLbl="parChTrans1D2" presStyleIdx="1" presStyleCnt="8"/>
      <dgm:spPr/>
    </dgm:pt>
    <dgm:pt modelId="{B92293DB-29B3-4EC8-8FA0-3E69BE1C6334}" type="pres">
      <dgm:prSet presAssocID="{511BF396-0058-496C-B21F-94B2613CF646}" presName="node" presStyleLbl="node1" presStyleIdx="1" presStyleCnt="8" custScaleX="181188" custScaleY="81302" custRadScaleRad="139557" custRadScaleInc="54810">
        <dgm:presLayoutVars>
          <dgm:bulletEnabled val="1"/>
        </dgm:presLayoutVars>
      </dgm:prSet>
      <dgm:spPr/>
    </dgm:pt>
    <dgm:pt modelId="{B72DD1DC-9631-4EE4-A21B-42FDA9E40D8D}" type="pres">
      <dgm:prSet presAssocID="{6BEAB1D2-59A2-47E7-AFCD-7BE9195E5E51}" presName="Name9" presStyleLbl="parChTrans1D2" presStyleIdx="2" presStyleCnt="8"/>
      <dgm:spPr/>
    </dgm:pt>
    <dgm:pt modelId="{D93B01CB-FB81-4BA8-BDEA-55D076A6F65D}" type="pres">
      <dgm:prSet presAssocID="{6BEAB1D2-59A2-47E7-AFCD-7BE9195E5E51}" presName="connTx" presStyleLbl="parChTrans1D2" presStyleIdx="2" presStyleCnt="8"/>
      <dgm:spPr/>
    </dgm:pt>
    <dgm:pt modelId="{82205BF7-0774-4F32-AC3E-5A74EE61A58C}" type="pres">
      <dgm:prSet presAssocID="{3D114F58-F6A6-4597-A53A-6744DBEE148F}" presName="node" presStyleLbl="node1" presStyleIdx="2" presStyleCnt="8" custScaleX="181188" custScaleY="81302" custRadScaleRad="130291" custRadScaleInc="-18038">
        <dgm:presLayoutVars>
          <dgm:bulletEnabled val="1"/>
        </dgm:presLayoutVars>
      </dgm:prSet>
      <dgm:spPr/>
    </dgm:pt>
    <dgm:pt modelId="{E27E1BBB-5F79-4567-BCB2-E303601F63C9}" type="pres">
      <dgm:prSet presAssocID="{C3C531DE-4B57-408C-9B45-FDE5AB7E5436}" presName="Name9" presStyleLbl="parChTrans1D2" presStyleIdx="3" presStyleCnt="8"/>
      <dgm:spPr/>
    </dgm:pt>
    <dgm:pt modelId="{4D8C0788-4DFF-4CC8-9F3A-DD4C2DD2962C}" type="pres">
      <dgm:prSet presAssocID="{C3C531DE-4B57-408C-9B45-FDE5AB7E5436}" presName="connTx" presStyleLbl="parChTrans1D2" presStyleIdx="3" presStyleCnt="8"/>
      <dgm:spPr/>
    </dgm:pt>
    <dgm:pt modelId="{88C198B3-3BB3-4826-A8A5-B3D137B03190}" type="pres">
      <dgm:prSet presAssocID="{E43FF822-D1BD-46CC-9B12-CF18EC0E981A}" presName="node" presStyleLbl="node1" presStyleIdx="3" presStyleCnt="8" custScaleX="180586" custScaleY="89927" custRadScaleRad="149775" custRadScaleInc="-59610">
        <dgm:presLayoutVars>
          <dgm:bulletEnabled val="1"/>
        </dgm:presLayoutVars>
      </dgm:prSet>
      <dgm:spPr/>
    </dgm:pt>
    <dgm:pt modelId="{80104F91-70B2-40F3-9BD6-D904963D829A}" type="pres">
      <dgm:prSet presAssocID="{8DC90440-3C26-4F74-8696-EEF590C02D07}" presName="Name9" presStyleLbl="parChTrans1D2" presStyleIdx="4" presStyleCnt="8"/>
      <dgm:spPr/>
    </dgm:pt>
    <dgm:pt modelId="{A1E3D029-E722-4808-A3F8-965B55DCB1FC}" type="pres">
      <dgm:prSet presAssocID="{8DC90440-3C26-4F74-8696-EEF590C02D07}" presName="connTx" presStyleLbl="parChTrans1D2" presStyleIdx="4" presStyleCnt="8"/>
      <dgm:spPr/>
    </dgm:pt>
    <dgm:pt modelId="{86DB4264-12A2-42A5-ABCF-83019B3F0770}" type="pres">
      <dgm:prSet presAssocID="{C497055D-9429-4E89-995F-5F53CE748276}" presName="node" presStyleLbl="node1" presStyleIdx="4" presStyleCnt="8" custScaleX="181188" custScaleY="81302" custRadScaleRad="109829" custRadScaleInc="-20536">
        <dgm:presLayoutVars>
          <dgm:bulletEnabled val="1"/>
        </dgm:presLayoutVars>
      </dgm:prSet>
      <dgm:spPr/>
    </dgm:pt>
    <dgm:pt modelId="{75CFA41D-5711-4D6F-9E6E-B9402FFEAA95}" type="pres">
      <dgm:prSet presAssocID="{24EE95E6-2588-4367-9104-9592ADD4EEB7}" presName="Name9" presStyleLbl="parChTrans1D2" presStyleIdx="5" presStyleCnt="8"/>
      <dgm:spPr/>
    </dgm:pt>
    <dgm:pt modelId="{9BF666F1-8154-40DC-8FEA-293B46E9DCC3}" type="pres">
      <dgm:prSet presAssocID="{24EE95E6-2588-4367-9104-9592ADD4EEB7}" presName="connTx" presStyleLbl="parChTrans1D2" presStyleIdx="5" presStyleCnt="8"/>
      <dgm:spPr/>
    </dgm:pt>
    <dgm:pt modelId="{2BB4C16E-2588-42F5-B715-505151688A52}" type="pres">
      <dgm:prSet presAssocID="{3E0CC943-1391-41F0-90C3-FCA313DC12B5}" presName="node" presStyleLbl="node1" presStyleIdx="5" presStyleCnt="8" custScaleX="181188" custScaleY="81302" custRadScaleRad="139251" custRadScaleInc="19300">
        <dgm:presLayoutVars>
          <dgm:bulletEnabled val="1"/>
        </dgm:presLayoutVars>
      </dgm:prSet>
      <dgm:spPr/>
    </dgm:pt>
    <dgm:pt modelId="{3D9D1AF2-6655-4AA4-8257-AF0A4EE80D87}" type="pres">
      <dgm:prSet presAssocID="{65BCF393-4C8B-44A1-8005-21147E7D4A40}" presName="Name9" presStyleLbl="parChTrans1D2" presStyleIdx="6" presStyleCnt="8"/>
      <dgm:spPr/>
    </dgm:pt>
    <dgm:pt modelId="{65A2C4CC-E916-4227-8367-FD4A78C41D4D}" type="pres">
      <dgm:prSet presAssocID="{65BCF393-4C8B-44A1-8005-21147E7D4A40}" presName="connTx" presStyleLbl="parChTrans1D2" presStyleIdx="6" presStyleCnt="8"/>
      <dgm:spPr/>
    </dgm:pt>
    <dgm:pt modelId="{1D2F79F0-C851-4FF6-ACAC-3D359C0A442B}" type="pres">
      <dgm:prSet presAssocID="{0A71C327-72A3-4541-81BE-E61C5633CEA4}" presName="node" presStyleLbl="node1" presStyleIdx="6" presStyleCnt="8" custScaleX="181188" custScaleY="101449" custRadScaleRad="130458" custRadScaleInc="-9425">
        <dgm:presLayoutVars>
          <dgm:bulletEnabled val="1"/>
        </dgm:presLayoutVars>
      </dgm:prSet>
      <dgm:spPr/>
    </dgm:pt>
    <dgm:pt modelId="{A0047ADA-30E5-4318-919C-4AB17ED92198}" type="pres">
      <dgm:prSet presAssocID="{5548053C-A47B-4AAF-9212-A4CFADABC4D1}" presName="Name9" presStyleLbl="parChTrans1D2" presStyleIdx="7" presStyleCnt="8"/>
      <dgm:spPr/>
    </dgm:pt>
    <dgm:pt modelId="{4617791E-BC05-41EA-8065-E91004B61FBC}" type="pres">
      <dgm:prSet presAssocID="{5548053C-A47B-4AAF-9212-A4CFADABC4D1}" presName="connTx" presStyleLbl="parChTrans1D2" presStyleIdx="7" presStyleCnt="8"/>
      <dgm:spPr/>
    </dgm:pt>
    <dgm:pt modelId="{1B666D03-87AF-4299-AB72-2FB6A8CB973B}" type="pres">
      <dgm:prSet presAssocID="{715B3FED-9040-4E30-803A-7D7D6A1664BC}" presName="node" presStyleLbl="node1" presStyleIdx="7" presStyleCnt="8" custScaleX="199269" custScaleY="101001" custRadScaleRad="137620" custRadScaleInc="-46008">
        <dgm:presLayoutVars>
          <dgm:bulletEnabled val="1"/>
        </dgm:presLayoutVars>
      </dgm:prSet>
      <dgm:spPr/>
    </dgm:pt>
  </dgm:ptLst>
  <dgm:cxnLst>
    <dgm:cxn modelId="{36498300-8E37-43C2-812C-CCBB3BBC204D}" type="presOf" srcId="{7918540E-A2D5-405D-9467-44088D1844C2}" destId="{2BB2C6B2-55AF-4064-9C21-6C0C4C2FA1FE}" srcOrd="0" destOrd="0" presId="urn:microsoft.com/office/officeart/2005/8/layout/radial1"/>
    <dgm:cxn modelId="{086C3522-C70B-4F25-A004-54EE3726173A}" type="presOf" srcId="{E43FF822-D1BD-46CC-9B12-CF18EC0E981A}" destId="{88C198B3-3BB3-4826-A8A5-B3D137B03190}" srcOrd="0" destOrd="0" presId="urn:microsoft.com/office/officeart/2005/8/layout/radial1"/>
    <dgm:cxn modelId="{4BA8C95B-A342-4D05-9CB5-39DADDEAC891}" type="presOf" srcId="{0A71C327-72A3-4541-81BE-E61C5633CEA4}" destId="{1D2F79F0-C851-4FF6-ACAC-3D359C0A442B}" srcOrd="0" destOrd="0" presId="urn:microsoft.com/office/officeart/2005/8/layout/radial1"/>
    <dgm:cxn modelId="{9B26475E-8618-4FB0-B975-F96DBBBCA072}" srcId="{7918540E-A2D5-405D-9467-44088D1844C2}" destId="{511BF396-0058-496C-B21F-94B2613CF646}" srcOrd="1" destOrd="0" parTransId="{2634A478-7551-4E13-9C45-B5B8BE8015C3}" sibTransId="{800A04BE-5DB5-4F20-B878-76C4EFC44E5A}"/>
    <dgm:cxn modelId="{B2803762-1419-4504-A003-6F8EE60B736B}" type="presOf" srcId="{D07A0D46-314E-4059-BB1B-3457C6450A0F}" destId="{9E412993-AD7F-48CB-89CC-4978771B4D53}" srcOrd="0" destOrd="0" presId="urn:microsoft.com/office/officeart/2005/8/layout/radial1"/>
    <dgm:cxn modelId="{E9385B66-419E-4EF2-A3F2-C473FF5145F6}" srcId="{7918540E-A2D5-405D-9467-44088D1844C2}" destId="{E43FF822-D1BD-46CC-9B12-CF18EC0E981A}" srcOrd="3" destOrd="0" parTransId="{C3C531DE-4B57-408C-9B45-FDE5AB7E5436}" sibTransId="{3E2C12A3-21D5-40D0-8890-3DD9013EC357}"/>
    <dgm:cxn modelId="{A5130248-BA6B-4208-82D4-FF578E24E93B}" srcId="{7918540E-A2D5-405D-9467-44088D1844C2}" destId="{3E0CC943-1391-41F0-90C3-FCA313DC12B5}" srcOrd="5" destOrd="0" parTransId="{24EE95E6-2588-4367-9104-9592ADD4EEB7}" sibTransId="{2B4B1C93-0D69-4E82-9136-53A91C6E4763}"/>
    <dgm:cxn modelId="{A2C0C76A-E69D-4D55-A246-FCC48D9C1174}" type="presOf" srcId="{65BCF393-4C8B-44A1-8005-21147E7D4A40}" destId="{3D9D1AF2-6655-4AA4-8257-AF0A4EE80D87}" srcOrd="0" destOrd="0" presId="urn:microsoft.com/office/officeart/2005/8/layout/radial1"/>
    <dgm:cxn modelId="{A79CF76F-B210-4A46-AA89-A6E73674606B}" type="presOf" srcId="{C497055D-9429-4E89-995F-5F53CE748276}" destId="{86DB4264-12A2-42A5-ABCF-83019B3F0770}" srcOrd="0" destOrd="0" presId="urn:microsoft.com/office/officeart/2005/8/layout/radial1"/>
    <dgm:cxn modelId="{1BB16E76-36DE-4FA1-AF4A-B5EE7C642B17}" type="presOf" srcId="{3D114F58-F6A6-4597-A53A-6744DBEE148F}" destId="{82205BF7-0774-4F32-AC3E-5A74EE61A58C}" srcOrd="0" destOrd="0" presId="urn:microsoft.com/office/officeart/2005/8/layout/radial1"/>
    <dgm:cxn modelId="{CC654B77-3D3F-451C-B73A-612635084C30}" srcId="{7918540E-A2D5-405D-9467-44088D1844C2}" destId="{5DA268CC-BC81-434A-A322-BE5E419F9CF4}" srcOrd="0" destOrd="0" parTransId="{D07A0D46-314E-4059-BB1B-3457C6450A0F}" sibTransId="{3BFA0230-7071-44A1-8536-160AF6C266CE}"/>
    <dgm:cxn modelId="{992D527F-05BF-4389-A7C6-14FD2F587AAD}" srcId="{AE68B15D-B989-4AAA-8FE2-8A50F3AE280C}" destId="{7918540E-A2D5-405D-9467-44088D1844C2}" srcOrd="0" destOrd="0" parTransId="{461434C5-43A9-4977-9A3C-A1A53134BDA5}" sibTransId="{4FE998FC-45C1-40CB-9D5C-D333CA50E4B6}"/>
    <dgm:cxn modelId="{5A731185-49BF-482D-8BEF-FF967461FECC}" type="presOf" srcId="{24EE95E6-2588-4367-9104-9592ADD4EEB7}" destId="{75CFA41D-5711-4D6F-9E6E-B9402FFEAA95}" srcOrd="0" destOrd="0" presId="urn:microsoft.com/office/officeart/2005/8/layout/radial1"/>
    <dgm:cxn modelId="{89E0A88E-76EF-4631-B920-E1930487254E}" type="presOf" srcId="{6BEAB1D2-59A2-47E7-AFCD-7BE9195E5E51}" destId="{B72DD1DC-9631-4EE4-A21B-42FDA9E40D8D}" srcOrd="0" destOrd="0" presId="urn:microsoft.com/office/officeart/2005/8/layout/radial1"/>
    <dgm:cxn modelId="{7DB77B94-4F28-4931-874E-EF5879574E71}" srcId="{7918540E-A2D5-405D-9467-44088D1844C2}" destId="{C497055D-9429-4E89-995F-5F53CE748276}" srcOrd="4" destOrd="0" parTransId="{8DC90440-3C26-4F74-8696-EEF590C02D07}" sibTransId="{73505BE4-43C1-45AB-A19A-21CCA2ED22C6}"/>
    <dgm:cxn modelId="{3D2CE395-2018-4B4F-9D33-F460D9E37908}" type="presOf" srcId="{2634A478-7551-4E13-9C45-B5B8BE8015C3}" destId="{BADDA341-D9D2-4B5B-B082-1198A6635595}" srcOrd="1" destOrd="0" presId="urn:microsoft.com/office/officeart/2005/8/layout/radial1"/>
    <dgm:cxn modelId="{12E034A7-E4BC-4C75-BE78-F96CFD2786E4}" srcId="{7918540E-A2D5-405D-9467-44088D1844C2}" destId="{0A71C327-72A3-4541-81BE-E61C5633CEA4}" srcOrd="6" destOrd="0" parTransId="{65BCF393-4C8B-44A1-8005-21147E7D4A40}" sibTransId="{9025D99A-EC0B-40AD-9661-E77073C319C0}"/>
    <dgm:cxn modelId="{B46699A9-0A63-463D-AFB6-A9AD595C734E}" srcId="{7918540E-A2D5-405D-9467-44088D1844C2}" destId="{3D114F58-F6A6-4597-A53A-6744DBEE148F}" srcOrd="2" destOrd="0" parTransId="{6BEAB1D2-59A2-47E7-AFCD-7BE9195E5E51}" sibTransId="{6817D844-086E-40AA-BE48-59171BF07950}"/>
    <dgm:cxn modelId="{0AB9A4B2-7845-4B02-90DC-EEC39D9AF0A5}" type="presOf" srcId="{8DC90440-3C26-4F74-8696-EEF590C02D07}" destId="{80104F91-70B2-40F3-9BD6-D904963D829A}" srcOrd="0" destOrd="0" presId="urn:microsoft.com/office/officeart/2005/8/layout/radial1"/>
    <dgm:cxn modelId="{1F72ACB4-7F59-48F1-891B-E31845D32D7A}" type="presOf" srcId="{C3C531DE-4B57-408C-9B45-FDE5AB7E5436}" destId="{4D8C0788-4DFF-4CC8-9F3A-DD4C2DD2962C}" srcOrd="1" destOrd="0" presId="urn:microsoft.com/office/officeart/2005/8/layout/radial1"/>
    <dgm:cxn modelId="{665396BA-E813-4352-9203-DD907152250F}" type="presOf" srcId="{D07A0D46-314E-4059-BB1B-3457C6450A0F}" destId="{087FE7EC-32EA-43A0-AA2A-3E399411DD15}" srcOrd="1" destOrd="0" presId="urn:microsoft.com/office/officeart/2005/8/layout/radial1"/>
    <dgm:cxn modelId="{78A875BB-3E46-4D1E-B32E-2B1866A75F8D}" type="presOf" srcId="{715B3FED-9040-4E30-803A-7D7D6A1664BC}" destId="{1B666D03-87AF-4299-AB72-2FB6A8CB973B}" srcOrd="0" destOrd="0" presId="urn:microsoft.com/office/officeart/2005/8/layout/radial1"/>
    <dgm:cxn modelId="{9C73FABC-1CF0-457C-BE65-CFAEB379A427}" type="presOf" srcId="{5548053C-A47B-4AAF-9212-A4CFADABC4D1}" destId="{4617791E-BC05-41EA-8065-E91004B61FBC}" srcOrd="1" destOrd="0" presId="urn:microsoft.com/office/officeart/2005/8/layout/radial1"/>
    <dgm:cxn modelId="{D3397FC5-3156-43C1-A8F7-810549E22DCF}" type="presOf" srcId="{5DA268CC-BC81-434A-A322-BE5E419F9CF4}" destId="{63D7A1E9-2799-46D8-8F53-5B2D09C73B06}" srcOrd="0" destOrd="0" presId="urn:microsoft.com/office/officeart/2005/8/layout/radial1"/>
    <dgm:cxn modelId="{798EA4C9-19EB-45DC-AFF6-5756BB815398}" type="presOf" srcId="{65BCF393-4C8B-44A1-8005-21147E7D4A40}" destId="{65A2C4CC-E916-4227-8367-FD4A78C41D4D}" srcOrd="1" destOrd="0" presId="urn:microsoft.com/office/officeart/2005/8/layout/radial1"/>
    <dgm:cxn modelId="{277814CA-C66D-404B-92DF-6E8BAAD8D8A8}" type="presOf" srcId="{2634A478-7551-4E13-9C45-B5B8BE8015C3}" destId="{6B60850F-22FF-4799-BA3A-5454D36BC32F}" srcOrd="0" destOrd="0" presId="urn:microsoft.com/office/officeart/2005/8/layout/radial1"/>
    <dgm:cxn modelId="{7E7B6BD5-FA45-4D6B-B420-D0EDB207CC59}" type="presOf" srcId="{5548053C-A47B-4AAF-9212-A4CFADABC4D1}" destId="{A0047ADA-30E5-4318-919C-4AB17ED92198}" srcOrd="0" destOrd="0" presId="urn:microsoft.com/office/officeart/2005/8/layout/radial1"/>
    <dgm:cxn modelId="{6C8CECD8-7061-4216-A4DD-2761A301BCF8}" type="presOf" srcId="{6BEAB1D2-59A2-47E7-AFCD-7BE9195E5E51}" destId="{D93B01CB-FB81-4BA8-BDEA-55D076A6F65D}" srcOrd="1" destOrd="0" presId="urn:microsoft.com/office/officeart/2005/8/layout/radial1"/>
    <dgm:cxn modelId="{2F351FE0-A0B3-490C-81DE-ADD28CCE3512}" type="presOf" srcId="{8DC90440-3C26-4F74-8696-EEF590C02D07}" destId="{A1E3D029-E722-4808-A3F8-965B55DCB1FC}" srcOrd="1" destOrd="0" presId="urn:microsoft.com/office/officeart/2005/8/layout/radial1"/>
    <dgm:cxn modelId="{9E3B3EE9-8BA4-4A15-9276-7061403806B2}" type="presOf" srcId="{24EE95E6-2588-4367-9104-9592ADD4EEB7}" destId="{9BF666F1-8154-40DC-8FEA-293B46E9DCC3}" srcOrd="1" destOrd="0" presId="urn:microsoft.com/office/officeart/2005/8/layout/radial1"/>
    <dgm:cxn modelId="{3EFD72ED-678E-413C-B5E0-EDA47D0BA0EF}" type="presOf" srcId="{3E0CC943-1391-41F0-90C3-FCA313DC12B5}" destId="{2BB4C16E-2588-42F5-B715-505151688A52}" srcOrd="0" destOrd="0" presId="urn:microsoft.com/office/officeart/2005/8/layout/radial1"/>
    <dgm:cxn modelId="{46D1F1EF-1D41-4F8C-BFC2-09F398625685}" type="presOf" srcId="{AE68B15D-B989-4AAA-8FE2-8A50F3AE280C}" destId="{28657D39-9774-4214-9416-9E6AC9579CB0}" srcOrd="0" destOrd="0" presId="urn:microsoft.com/office/officeart/2005/8/layout/radial1"/>
    <dgm:cxn modelId="{051A0BF6-8C8B-40FC-BB68-D2F7A4DF8D2C}" type="presOf" srcId="{C3C531DE-4B57-408C-9B45-FDE5AB7E5436}" destId="{E27E1BBB-5F79-4567-BCB2-E303601F63C9}" srcOrd="0" destOrd="0" presId="urn:microsoft.com/office/officeart/2005/8/layout/radial1"/>
    <dgm:cxn modelId="{70CA68FC-8C57-4683-BE50-065A1B0C29A0}" type="presOf" srcId="{511BF396-0058-496C-B21F-94B2613CF646}" destId="{B92293DB-29B3-4EC8-8FA0-3E69BE1C6334}" srcOrd="0" destOrd="0" presId="urn:microsoft.com/office/officeart/2005/8/layout/radial1"/>
    <dgm:cxn modelId="{838256FE-DF4C-4CA2-8D74-88E28CF808EE}" srcId="{7918540E-A2D5-405D-9467-44088D1844C2}" destId="{715B3FED-9040-4E30-803A-7D7D6A1664BC}" srcOrd="7" destOrd="0" parTransId="{5548053C-A47B-4AAF-9212-A4CFADABC4D1}" sibTransId="{8F6004DE-D871-4DE9-9C26-A692F6ABD941}"/>
    <dgm:cxn modelId="{0855D240-C249-4412-A2FF-BE75E7C8EC00}" type="presParOf" srcId="{28657D39-9774-4214-9416-9E6AC9579CB0}" destId="{2BB2C6B2-55AF-4064-9C21-6C0C4C2FA1FE}" srcOrd="0" destOrd="0" presId="urn:microsoft.com/office/officeart/2005/8/layout/radial1"/>
    <dgm:cxn modelId="{D479CFFD-1EAB-46B1-8BDF-6F9A2D76AF1D}" type="presParOf" srcId="{28657D39-9774-4214-9416-9E6AC9579CB0}" destId="{9E412993-AD7F-48CB-89CC-4978771B4D53}" srcOrd="1" destOrd="0" presId="urn:microsoft.com/office/officeart/2005/8/layout/radial1"/>
    <dgm:cxn modelId="{80F93325-0BEB-4FE9-A87D-F9BD9FA67E75}" type="presParOf" srcId="{9E412993-AD7F-48CB-89CC-4978771B4D53}" destId="{087FE7EC-32EA-43A0-AA2A-3E399411DD15}" srcOrd="0" destOrd="0" presId="urn:microsoft.com/office/officeart/2005/8/layout/radial1"/>
    <dgm:cxn modelId="{081BF1E7-752A-44C3-99E7-AECD1BEAB6A3}" type="presParOf" srcId="{28657D39-9774-4214-9416-9E6AC9579CB0}" destId="{63D7A1E9-2799-46D8-8F53-5B2D09C73B06}" srcOrd="2" destOrd="0" presId="urn:microsoft.com/office/officeart/2005/8/layout/radial1"/>
    <dgm:cxn modelId="{317E74C1-378C-41F2-B45B-440CA738E1E0}" type="presParOf" srcId="{28657D39-9774-4214-9416-9E6AC9579CB0}" destId="{6B60850F-22FF-4799-BA3A-5454D36BC32F}" srcOrd="3" destOrd="0" presId="urn:microsoft.com/office/officeart/2005/8/layout/radial1"/>
    <dgm:cxn modelId="{02268A55-1705-43C0-A46B-5840F6B77A3F}" type="presParOf" srcId="{6B60850F-22FF-4799-BA3A-5454D36BC32F}" destId="{BADDA341-D9D2-4B5B-B082-1198A6635595}" srcOrd="0" destOrd="0" presId="urn:microsoft.com/office/officeart/2005/8/layout/radial1"/>
    <dgm:cxn modelId="{83AC4469-EBCC-4AAB-8328-D8C7BD8F2D99}" type="presParOf" srcId="{28657D39-9774-4214-9416-9E6AC9579CB0}" destId="{B92293DB-29B3-4EC8-8FA0-3E69BE1C6334}" srcOrd="4" destOrd="0" presId="urn:microsoft.com/office/officeart/2005/8/layout/radial1"/>
    <dgm:cxn modelId="{369A6002-27D1-499B-A023-D91061A16FCD}" type="presParOf" srcId="{28657D39-9774-4214-9416-9E6AC9579CB0}" destId="{B72DD1DC-9631-4EE4-A21B-42FDA9E40D8D}" srcOrd="5" destOrd="0" presId="urn:microsoft.com/office/officeart/2005/8/layout/radial1"/>
    <dgm:cxn modelId="{D06D6CDB-25DC-4F5F-A43A-8826843B9099}" type="presParOf" srcId="{B72DD1DC-9631-4EE4-A21B-42FDA9E40D8D}" destId="{D93B01CB-FB81-4BA8-BDEA-55D076A6F65D}" srcOrd="0" destOrd="0" presId="urn:microsoft.com/office/officeart/2005/8/layout/radial1"/>
    <dgm:cxn modelId="{07500EE1-5E21-4EAF-94B8-B3557920BD66}" type="presParOf" srcId="{28657D39-9774-4214-9416-9E6AC9579CB0}" destId="{82205BF7-0774-4F32-AC3E-5A74EE61A58C}" srcOrd="6" destOrd="0" presId="urn:microsoft.com/office/officeart/2005/8/layout/radial1"/>
    <dgm:cxn modelId="{573863AC-04A3-4791-BED6-D0FF7C5DB54C}" type="presParOf" srcId="{28657D39-9774-4214-9416-9E6AC9579CB0}" destId="{E27E1BBB-5F79-4567-BCB2-E303601F63C9}" srcOrd="7" destOrd="0" presId="urn:microsoft.com/office/officeart/2005/8/layout/radial1"/>
    <dgm:cxn modelId="{C7E90CD9-0D02-4C3A-9710-C37E2621C0F7}" type="presParOf" srcId="{E27E1BBB-5F79-4567-BCB2-E303601F63C9}" destId="{4D8C0788-4DFF-4CC8-9F3A-DD4C2DD2962C}" srcOrd="0" destOrd="0" presId="urn:microsoft.com/office/officeart/2005/8/layout/radial1"/>
    <dgm:cxn modelId="{A7F92C17-6A45-4CA5-B778-B2E3AF87CEDB}" type="presParOf" srcId="{28657D39-9774-4214-9416-9E6AC9579CB0}" destId="{88C198B3-3BB3-4826-A8A5-B3D137B03190}" srcOrd="8" destOrd="0" presId="urn:microsoft.com/office/officeart/2005/8/layout/radial1"/>
    <dgm:cxn modelId="{42915816-2269-49B0-BE25-29378F6640EB}" type="presParOf" srcId="{28657D39-9774-4214-9416-9E6AC9579CB0}" destId="{80104F91-70B2-40F3-9BD6-D904963D829A}" srcOrd="9" destOrd="0" presId="urn:microsoft.com/office/officeart/2005/8/layout/radial1"/>
    <dgm:cxn modelId="{71AD0EE8-7666-400B-BAD1-2CAE12E70999}" type="presParOf" srcId="{80104F91-70B2-40F3-9BD6-D904963D829A}" destId="{A1E3D029-E722-4808-A3F8-965B55DCB1FC}" srcOrd="0" destOrd="0" presId="urn:microsoft.com/office/officeart/2005/8/layout/radial1"/>
    <dgm:cxn modelId="{74299074-9F1C-41CF-874B-C35E2F1B2C23}" type="presParOf" srcId="{28657D39-9774-4214-9416-9E6AC9579CB0}" destId="{86DB4264-12A2-42A5-ABCF-83019B3F0770}" srcOrd="10" destOrd="0" presId="urn:microsoft.com/office/officeart/2005/8/layout/radial1"/>
    <dgm:cxn modelId="{510B3314-801E-47AC-A95E-869948848559}" type="presParOf" srcId="{28657D39-9774-4214-9416-9E6AC9579CB0}" destId="{75CFA41D-5711-4D6F-9E6E-B9402FFEAA95}" srcOrd="11" destOrd="0" presId="urn:microsoft.com/office/officeart/2005/8/layout/radial1"/>
    <dgm:cxn modelId="{BB22653E-43CA-473F-94D7-1AD0B31E94E1}" type="presParOf" srcId="{75CFA41D-5711-4D6F-9E6E-B9402FFEAA95}" destId="{9BF666F1-8154-40DC-8FEA-293B46E9DCC3}" srcOrd="0" destOrd="0" presId="urn:microsoft.com/office/officeart/2005/8/layout/radial1"/>
    <dgm:cxn modelId="{C493DC12-4D86-4046-8749-C6EA6FFB0B90}" type="presParOf" srcId="{28657D39-9774-4214-9416-9E6AC9579CB0}" destId="{2BB4C16E-2588-42F5-B715-505151688A52}" srcOrd="12" destOrd="0" presId="urn:microsoft.com/office/officeart/2005/8/layout/radial1"/>
    <dgm:cxn modelId="{5E459B53-2C2A-4411-AC13-FFC32830B408}" type="presParOf" srcId="{28657D39-9774-4214-9416-9E6AC9579CB0}" destId="{3D9D1AF2-6655-4AA4-8257-AF0A4EE80D87}" srcOrd="13" destOrd="0" presId="urn:microsoft.com/office/officeart/2005/8/layout/radial1"/>
    <dgm:cxn modelId="{E7D46F61-D7EF-4828-B8CE-06648D258284}" type="presParOf" srcId="{3D9D1AF2-6655-4AA4-8257-AF0A4EE80D87}" destId="{65A2C4CC-E916-4227-8367-FD4A78C41D4D}" srcOrd="0" destOrd="0" presId="urn:microsoft.com/office/officeart/2005/8/layout/radial1"/>
    <dgm:cxn modelId="{41010C5E-4171-42E5-A07D-084E51638D18}" type="presParOf" srcId="{28657D39-9774-4214-9416-9E6AC9579CB0}" destId="{1D2F79F0-C851-4FF6-ACAC-3D359C0A442B}" srcOrd="14" destOrd="0" presId="urn:microsoft.com/office/officeart/2005/8/layout/radial1"/>
    <dgm:cxn modelId="{90E2AD29-4688-4FA1-8F36-9A1639B111FC}" type="presParOf" srcId="{28657D39-9774-4214-9416-9E6AC9579CB0}" destId="{A0047ADA-30E5-4318-919C-4AB17ED92198}" srcOrd="15" destOrd="0" presId="urn:microsoft.com/office/officeart/2005/8/layout/radial1"/>
    <dgm:cxn modelId="{793072D6-D8B1-4D62-A4A6-6E86E62C460E}" type="presParOf" srcId="{A0047ADA-30E5-4318-919C-4AB17ED92198}" destId="{4617791E-BC05-41EA-8065-E91004B61FBC}" srcOrd="0" destOrd="0" presId="urn:microsoft.com/office/officeart/2005/8/layout/radial1"/>
    <dgm:cxn modelId="{B022CE6B-2974-42B6-BFFA-E5DD7DCE6091}" type="presParOf" srcId="{28657D39-9774-4214-9416-9E6AC9579CB0}" destId="{1B666D03-87AF-4299-AB72-2FB6A8CB973B}" srcOrd="16" destOrd="0" presId="urn:microsoft.com/office/officeart/2005/8/layout/radial1"/>
  </dgm:cxnLst>
  <dgm:bg/>
  <dgm:whole>
    <a:ln w="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D3AAF4-16F6-0840-9867-6E4C87DF6E76}" type="doc">
      <dgm:prSet loTypeId="urn:microsoft.com/office/officeart/2005/8/layout/hProcess9" loCatId="" qsTypeId="urn:microsoft.com/office/officeart/2005/8/quickstyle/simple1" qsCatId="simple" csTypeId="urn:microsoft.com/office/officeart/2005/8/colors/accent1_2" csCatId="accent1" phldr="1"/>
      <dgm:spPr/>
    </dgm:pt>
    <dgm:pt modelId="{C445CB4D-66F4-924B-8157-D4D488CF7034}">
      <dgm:prSet phldrT="[Text]" custT="1"/>
      <dgm:spPr>
        <a:ln>
          <a:solidFill>
            <a:schemeClr val="bg1">
              <a:lumMod val="75000"/>
            </a:schemeClr>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err="1"/>
            <a:t>Traumat-ischer</a:t>
          </a:r>
          <a:r>
            <a:rPr lang="de-DE" sz="1600" dirty="0"/>
            <a:t> Stress </a:t>
          </a:r>
        </a:p>
        <a:p>
          <a:pPr marL="0" marR="0" lvl="0" indent="0" defTabSz="914400" eaLnBrk="1" fontAlgn="auto" latinLnBrk="0" hangingPunct="1">
            <a:lnSpc>
              <a:spcPct val="100000"/>
            </a:lnSpc>
            <a:spcBef>
              <a:spcPts val="0"/>
            </a:spcBef>
            <a:spcAft>
              <a:spcPts val="0"/>
            </a:spcAft>
            <a:buClrTx/>
            <a:buSzTx/>
            <a:buFontTx/>
            <a:buNone/>
            <a:tabLst/>
            <a:defRPr/>
          </a:pPr>
          <a:r>
            <a:rPr lang="de-DE" sz="1600" dirty="0"/>
            <a:t> Überlebens-strategien</a:t>
          </a:r>
        </a:p>
        <a:p>
          <a:pPr marL="0" marR="0" lvl="0" indent="0" defTabSz="914400" eaLnBrk="1" fontAlgn="auto" latinLnBrk="0" hangingPunct="1">
            <a:lnSpc>
              <a:spcPct val="100000"/>
            </a:lnSpc>
            <a:spcBef>
              <a:spcPts val="0"/>
            </a:spcBef>
            <a:spcAft>
              <a:spcPts val="0"/>
            </a:spcAft>
            <a:buClrTx/>
            <a:buSzTx/>
            <a:buFontTx/>
            <a:buNone/>
            <a:tabLst/>
            <a:defRPr/>
          </a:pPr>
          <a:r>
            <a:rPr lang="de-DE" sz="1600" dirty="0"/>
            <a:t>Fight </a:t>
          </a:r>
        </a:p>
        <a:p>
          <a:pPr marL="0" marR="0" lvl="0" indent="0" defTabSz="914400" eaLnBrk="1" fontAlgn="auto" latinLnBrk="0" hangingPunct="1">
            <a:lnSpc>
              <a:spcPct val="100000"/>
            </a:lnSpc>
            <a:spcBef>
              <a:spcPts val="0"/>
            </a:spcBef>
            <a:spcAft>
              <a:spcPts val="0"/>
            </a:spcAft>
            <a:buClrTx/>
            <a:buSzTx/>
            <a:buFontTx/>
            <a:buNone/>
            <a:tabLst/>
            <a:defRPr/>
          </a:pPr>
          <a:r>
            <a:rPr lang="de-DE" sz="1600" dirty="0"/>
            <a:t>Flight</a:t>
          </a:r>
        </a:p>
        <a:p>
          <a:pPr marL="0" marR="0" lvl="0" indent="0" defTabSz="914400" eaLnBrk="1" fontAlgn="auto" latinLnBrk="0" hangingPunct="1">
            <a:lnSpc>
              <a:spcPct val="100000"/>
            </a:lnSpc>
            <a:spcBef>
              <a:spcPts val="0"/>
            </a:spcBef>
            <a:spcAft>
              <a:spcPts val="0"/>
            </a:spcAft>
            <a:buClrTx/>
            <a:buSzTx/>
            <a:buFontTx/>
            <a:buNone/>
            <a:tabLst/>
            <a:defRPr/>
          </a:pPr>
          <a:r>
            <a:rPr lang="de-DE" sz="1600" dirty="0"/>
            <a:t>Freeze </a:t>
          </a:r>
        </a:p>
        <a:p>
          <a:pPr marL="0" lvl="0" defTabSz="355600">
            <a:lnSpc>
              <a:spcPct val="90000"/>
            </a:lnSpc>
            <a:spcBef>
              <a:spcPct val="0"/>
            </a:spcBef>
            <a:spcAft>
              <a:spcPct val="35000"/>
            </a:spcAft>
            <a:buNone/>
          </a:pPr>
          <a:endParaRPr lang="de-DE" sz="1600" dirty="0"/>
        </a:p>
      </dgm:t>
    </dgm:pt>
    <dgm:pt modelId="{B734C5BC-A356-3346-8123-11C38C7581C4}" type="parTrans" cxnId="{1DAF020C-C040-144E-82E3-E658ECE3AED8}">
      <dgm:prSet/>
      <dgm:spPr/>
      <dgm:t>
        <a:bodyPr/>
        <a:lstStyle/>
        <a:p>
          <a:endParaRPr lang="de-DE"/>
        </a:p>
      </dgm:t>
    </dgm:pt>
    <dgm:pt modelId="{EEFD5B5F-C41F-864A-9D31-2FD2D861FAC4}" type="sibTrans" cxnId="{1DAF020C-C040-144E-82E3-E658ECE3AED8}">
      <dgm:prSet/>
      <dgm:spPr/>
      <dgm:t>
        <a:bodyPr/>
        <a:lstStyle/>
        <a:p>
          <a:endParaRPr lang="de-DE"/>
        </a:p>
      </dgm:t>
    </dgm:pt>
    <dgm:pt modelId="{A4559B6D-D608-E546-BB06-0548B407A46A}">
      <dgm:prSet phldrT="[Text]" custT="1"/>
      <dgm:spPr>
        <a:ln>
          <a:solidFill>
            <a:schemeClr val="bg1">
              <a:lumMod val="75000"/>
            </a:schemeClr>
          </a:solidFill>
        </a:ln>
      </dgm:spPr>
      <dgm:t>
        <a:bodyPr/>
        <a:lstStyle/>
        <a:p>
          <a:r>
            <a:rPr lang="de-DE" sz="1600" dirty="0"/>
            <a:t>Sozio-emotionale Fertigkeiten der Selbst- und </a:t>
          </a:r>
          <a:r>
            <a:rPr lang="de-DE" sz="1600" dirty="0" err="1"/>
            <a:t>Beziehungsre-gulation</a:t>
          </a:r>
          <a:r>
            <a:rPr lang="de-DE" sz="1600" dirty="0"/>
            <a:t> können nicht ausreichend entwickelt werden</a:t>
          </a:r>
        </a:p>
      </dgm:t>
    </dgm:pt>
    <dgm:pt modelId="{3C7389DE-FBD6-6D49-9BC0-0ABCC9F71800}" type="parTrans" cxnId="{2CE1B8C6-F43D-B44A-808E-E9E18F4387E3}">
      <dgm:prSet/>
      <dgm:spPr/>
      <dgm:t>
        <a:bodyPr/>
        <a:lstStyle/>
        <a:p>
          <a:endParaRPr lang="de-DE"/>
        </a:p>
      </dgm:t>
    </dgm:pt>
    <dgm:pt modelId="{ADB009D2-6E83-D24E-B06F-FDF8024F7B16}" type="sibTrans" cxnId="{2CE1B8C6-F43D-B44A-808E-E9E18F4387E3}">
      <dgm:prSet/>
      <dgm:spPr/>
      <dgm:t>
        <a:bodyPr/>
        <a:lstStyle/>
        <a:p>
          <a:endParaRPr lang="de-DE"/>
        </a:p>
      </dgm:t>
    </dgm:pt>
    <dgm:pt modelId="{46E8F905-99E1-8645-B6C4-83AF863DE73D}">
      <dgm:prSet phldrT="[Text]" custT="1"/>
      <dgm:spPr>
        <a:ln>
          <a:solidFill>
            <a:schemeClr val="bg1">
              <a:lumMod val="75000"/>
            </a:schemeClr>
          </a:solidFill>
        </a:ln>
      </dgm:spPr>
      <dgm:t>
        <a:bodyPr/>
        <a:lstStyle/>
        <a:p>
          <a:r>
            <a:rPr lang="de-DE" sz="1600" dirty="0"/>
            <a:t>Psychische </a:t>
          </a:r>
        </a:p>
        <a:p>
          <a:r>
            <a:rPr lang="de-DE" sz="1600" dirty="0"/>
            <a:t>Symptome und</a:t>
          </a:r>
        </a:p>
        <a:p>
          <a:r>
            <a:rPr lang="de-DE" sz="1600" dirty="0"/>
            <a:t> Erkrankungen</a:t>
          </a:r>
        </a:p>
      </dgm:t>
    </dgm:pt>
    <dgm:pt modelId="{A42E8D40-1551-C447-A671-45F0755CF47F}" type="parTrans" cxnId="{C1C34960-2A69-2B40-B533-FDF5FEAC651D}">
      <dgm:prSet/>
      <dgm:spPr/>
      <dgm:t>
        <a:bodyPr/>
        <a:lstStyle/>
        <a:p>
          <a:endParaRPr lang="de-DE"/>
        </a:p>
      </dgm:t>
    </dgm:pt>
    <dgm:pt modelId="{260B6EB9-8BC6-FD4A-9AE3-92F620996E2B}" type="sibTrans" cxnId="{C1C34960-2A69-2B40-B533-FDF5FEAC651D}">
      <dgm:prSet/>
      <dgm:spPr/>
      <dgm:t>
        <a:bodyPr/>
        <a:lstStyle/>
        <a:p>
          <a:endParaRPr lang="de-DE"/>
        </a:p>
      </dgm:t>
    </dgm:pt>
    <dgm:pt modelId="{8580A4AA-C2F8-EF40-AB6A-410DB55E2C9E}">
      <dgm:prSet custT="1"/>
      <dgm:spPr>
        <a:ln>
          <a:solidFill>
            <a:schemeClr val="bg1">
              <a:lumMod val="75000"/>
            </a:schemeClr>
          </a:solidFill>
        </a:ln>
      </dgm:spPr>
      <dgm:t>
        <a:bodyPr/>
        <a:lstStyle/>
        <a:p>
          <a:r>
            <a:rPr lang="de-DE" sz="1600" dirty="0"/>
            <a:t>High </a:t>
          </a:r>
        </a:p>
        <a:p>
          <a:r>
            <a:rPr lang="de-DE" sz="1600" dirty="0" err="1"/>
            <a:t>expressed</a:t>
          </a:r>
          <a:r>
            <a:rPr lang="de-DE" sz="1600" dirty="0"/>
            <a:t> </a:t>
          </a:r>
        </a:p>
        <a:p>
          <a:r>
            <a:rPr lang="de-DE" sz="1600" dirty="0" err="1"/>
            <a:t>Emotions</a:t>
          </a:r>
          <a:r>
            <a:rPr lang="de-DE" sz="1600" dirty="0"/>
            <a:t> – </a:t>
          </a:r>
        </a:p>
        <a:p>
          <a:r>
            <a:rPr lang="de-DE" sz="1600" dirty="0"/>
            <a:t>angespannte-</a:t>
          </a:r>
        </a:p>
        <a:p>
          <a:r>
            <a:rPr lang="de-DE" sz="1600" dirty="0"/>
            <a:t>gewalttätige </a:t>
          </a:r>
        </a:p>
        <a:p>
          <a:r>
            <a:rPr lang="de-DE" sz="1600" dirty="0"/>
            <a:t>  Atmosphäre</a:t>
          </a:r>
        </a:p>
        <a:p>
          <a:r>
            <a:rPr lang="de-DE" sz="1600" dirty="0"/>
            <a:t> in der Familie </a:t>
          </a:r>
        </a:p>
      </dgm:t>
    </dgm:pt>
    <dgm:pt modelId="{9D7BE918-9C10-4742-825E-48E5E4083D88}" type="parTrans" cxnId="{8568A87A-841A-A143-B1D2-DE760B0F7D9C}">
      <dgm:prSet/>
      <dgm:spPr/>
      <dgm:t>
        <a:bodyPr/>
        <a:lstStyle/>
        <a:p>
          <a:endParaRPr lang="de-DE"/>
        </a:p>
      </dgm:t>
    </dgm:pt>
    <dgm:pt modelId="{F07A8246-A2D6-7E46-84D2-AD32D0A51101}" type="sibTrans" cxnId="{8568A87A-841A-A143-B1D2-DE760B0F7D9C}">
      <dgm:prSet/>
      <dgm:spPr/>
      <dgm:t>
        <a:bodyPr/>
        <a:lstStyle/>
        <a:p>
          <a:endParaRPr lang="de-DE"/>
        </a:p>
      </dgm:t>
    </dgm:pt>
    <dgm:pt modelId="{04E3E6FC-188D-7148-8AC8-E5B97ADF5BA2}">
      <dgm:prSet custT="1"/>
      <dgm:spPr>
        <a:ln>
          <a:solidFill>
            <a:schemeClr val="bg1">
              <a:lumMod val="75000"/>
            </a:schemeClr>
          </a:solidFill>
        </a:ln>
      </dgm:spPr>
      <dgm:t>
        <a:bodyPr/>
        <a:lstStyle/>
        <a:p>
          <a:r>
            <a:rPr lang="de-DE" sz="1600" dirty="0"/>
            <a:t>Massive  </a:t>
          </a:r>
          <a:r>
            <a:rPr lang="de-DE" sz="1600" dirty="0" err="1"/>
            <a:t>Einschränk-ungen</a:t>
          </a:r>
          <a:r>
            <a:rPr lang="de-DE" sz="1600" dirty="0"/>
            <a:t> in der sozialen Teilhabe</a:t>
          </a:r>
        </a:p>
        <a:p>
          <a:r>
            <a:rPr lang="de-DE" sz="1600" dirty="0"/>
            <a:t>Schwierige Beziehung</a:t>
          </a:r>
        </a:p>
        <a:p>
          <a:r>
            <a:rPr lang="de-DE" sz="1600" dirty="0"/>
            <a:t>Teufelskreis von Gewaltbezieh-</a:t>
          </a:r>
          <a:r>
            <a:rPr lang="de-DE" sz="1600" dirty="0" err="1"/>
            <a:t>ungen</a:t>
          </a:r>
          <a:r>
            <a:rPr lang="de-DE" sz="1600" dirty="0"/>
            <a:t> </a:t>
          </a:r>
        </a:p>
        <a:p>
          <a:r>
            <a:rPr lang="de-DE" sz="1600" dirty="0"/>
            <a:t>Geringere Bildung </a:t>
          </a:r>
        </a:p>
      </dgm:t>
    </dgm:pt>
    <dgm:pt modelId="{C8D2DEBC-A7C0-F448-A6A6-BEA73E049588}" type="parTrans" cxnId="{BE6B7D00-2483-A741-A82C-3E489BB2B33B}">
      <dgm:prSet/>
      <dgm:spPr/>
      <dgm:t>
        <a:bodyPr/>
        <a:lstStyle/>
        <a:p>
          <a:endParaRPr lang="de-DE"/>
        </a:p>
      </dgm:t>
    </dgm:pt>
    <dgm:pt modelId="{F202B721-CB51-AF4A-9CAA-CF0BD53395FA}" type="sibTrans" cxnId="{BE6B7D00-2483-A741-A82C-3E489BB2B33B}">
      <dgm:prSet/>
      <dgm:spPr/>
      <dgm:t>
        <a:bodyPr/>
        <a:lstStyle/>
        <a:p>
          <a:endParaRPr lang="de-DE"/>
        </a:p>
      </dgm:t>
    </dgm:pt>
    <dgm:pt modelId="{AF98813A-2DA4-AD45-8953-CAF34C96EADC}" type="pres">
      <dgm:prSet presAssocID="{D1D3AAF4-16F6-0840-9867-6E4C87DF6E76}" presName="CompostProcess" presStyleCnt="0">
        <dgm:presLayoutVars>
          <dgm:dir/>
          <dgm:resizeHandles val="exact"/>
        </dgm:presLayoutVars>
      </dgm:prSet>
      <dgm:spPr/>
    </dgm:pt>
    <dgm:pt modelId="{85997326-E481-834F-A963-6DAE286DEF01}" type="pres">
      <dgm:prSet presAssocID="{D1D3AAF4-16F6-0840-9867-6E4C87DF6E76}" presName="arrow" presStyleLbl="bgShp" presStyleIdx="0" presStyleCnt="1" custScaleX="117647"/>
      <dgm:spPr>
        <a:solidFill>
          <a:schemeClr val="bg1">
            <a:lumMod val="65000"/>
          </a:schemeClr>
        </a:solidFill>
      </dgm:spPr>
    </dgm:pt>
    <dgm:pt modelId="{DEC96BE3-6F82-CC45-B877-72D7A1206116}" type="pres">
      <dgm:prSet presAssocID="{D1D3AAF4-16F6-0840-9867-6E4C87DF6E76}" presName="linearProcess" presStyleCnt="0"/>
      <dgm:spPr/>
    </dgm:pt>
    <dgm:pt modelId="{E36CC310-BA5B-4240-BEDA-1450B7809AAF}" type="pres">
      <dgm:prSet presAssocID="{8580A4AA-C2F8-EF40-AB6A-410DB55E2C9E}" presName="textNode" presStyleLbl="node1" presStyleIdx="0" presStyleCnt="5" custScaleY="209535" custLinFactNeighborX="-6171">
        <dgm:presLayoutVars>
          <dgm:bulletEnabled val="1"/>
        </dgm:presLayoutVars>
      </dgm:prSet>
      <dgm:spPr/>
    </dgm:pt>
    <dgm:pt modelId="{A0BAAA83-5359-6848-98C9-CA64437CBE93}" type="pres">
      <dgm:prSet presAssocID="{F07A8246-A2D6-7E46-84D2-AD32D0A51101}" presName="sibTrans" presStyleCnt="0"/>
      <dgm:spPr/>
    </dgm:pt>
    <dgm:pt modelId="{5E18FDCB-5BE8-E249-81B2-007E0251436F}" type="pres">
      <dgm:prSet presAssocID="{C445CB4D-66F4-924B-8157-D4D488CF7034}" presName="textNode" presStyleLbl="node1" presStyleIdx="1" presStyleCnt="5" custScaleY="212307" custLinFactNeighborX="-73867" custLinFactNeighborY="1386">
        <dgm:presLayoutVars>
          <dgm:bulletEnabled val="1"/>
        </dgm:presLayoutVars>
      </dgm:prSet>
      <dgm:spPr/>
    </dgm:pt>
    <dgm:pt modelId="{C59BA353-5CF6-5346-9AEE-A658B725EC1F}" type="pres">
      <dgm:prSet presAssocID="{EEFD5B5F-C41F-864A-9D31-2FD2D861FAC4}" presName="sibTrans" presStyleCnt="0"/>
      <dgm:spPr/>
    </dgm:pt>
    <dgm:pt modelId="{54B1D280-A5E5-3A49-A492-862591E9ED5B}" type="pres">
      <dgm:prSet presAssocID="{A4559B6D-D608-E546-BB06-0548B407A46A}" presName="textNode" presStyleLbl="node1" presStyleIdx="2" presStyleCnt="5" custScaleY="212001" custLinFactX="-3585" custLinFactNeighborX="-100000">
        <dgm:presLayoutVars>
          <dgm:bulletEnabled val="1"/>
        </dgm:presLayoutVars>
      </dgm:prSet>
      <dgm:spPr/>
    </dgm:pt>
    <dgm:pt modelId="{55CF1565-8C17-3140-B1CF-697CE0A67F6B}" type="pres">
      <dgm:prSet presAssocID="{ADB009D2-6E83-D24E-B06F-FDF8024F7B16}" presName="sibTrans" presStyleCnt="0"/>
      <dgm:spPr/>
    </dgm:pt>
    <dgm:pt modelId="{4C535525-92F3-9446-A270-601655434A0D}" type="pres">
      <dgm:prSet presAssocID="{46E8F905-99E1-8645-B6C4-83AF863DE73D}" presName="textNode" presStyleLbl="node1" presStyleIdx="3" presStyleCnt="5" custScaleY="211179" custLinFactX="-3585" custLinFactNeighborX="-100000">
        <dgm:presLayoutVars>
          <dgm:bulletEnabled val="1"/>
        </dgm:presLayoutVars>
      </dgm:prSet>
      <dgm:spPr/>
    </dgm:pt>
    <dgm:pt modelId="{2C1F55E4-2867-9047-85E5-CA3B0706B418}" type="pres">
      <dgm:prSet presAssocID="{260B6EB9-8BC6-FD4A-9AE3-92F620996E2B}" presName="sibTrans" presStyleCnt="0"/>
      <dgm:spPr/>
    </dgm:pt>
    <dgm:pt modelId="{BC07650C-1B82-FF46-908C-A658B43308A6}" type="pres">
      <dgm:prSet presAssocID="{04E3E6FC-188D-7148-8AC8-E5B97ADF5BA2}" presName="textNode" presStyleLbl="node1" presStyleIdx="4" presStyleCnt="5" custScaleY="209535" custLinFactX="-3585" custLinFactNeighborX="-100000">
        <dgm:presLayoutVars>
          <dgm:bulletEnabled val="1"/>
        </dgm:presLayoutVars>
      </dgm:prSet>
      <dgm:spPr/>
    </dgm:pt>
  </dgm:ptLst>
  <dgm:cxnLst>
    <dgm:cxn modelId="{BE6B7D00-2483-A741-A82C-3E489BB2B33B}" srcId="{D1D3AAF4-16F6-0840-9867-6E4C87DF6E76}" destId="{04E3E6FC-188D-7148-8AC8-E5B97ADF5BA2}" srcOrd="4" destOrd="0" parTransId="{C8D2DEBC-A7C0-F448-A6A6-BEA73E049588}" sibTransId="{F202B721-CB51-AF4A-9CAA-CF0BD53395FA}"/>
    <dgm:cxn modelId="{1DAF020C-C040-144E-82E3-E658ECE3AED8}" srcId="{D1D3AAF4-16F6-0840-9867-6E4C87DF6E76}" destId="{C445CB4D-66F4-924B-8157-D4D488CF7034}" srcOrd="1" destOrd="0" parTransId="{B734C5BC-A356-3346-8123-11C38C7581C4}" sibTransId="{EEFD5B5F-C41F-864A-9D31-2FD2D861FAC4}"/>
    <dgm:cxn modelId="{DEDF8B27-1CBF-BB41-8B6A-A9F6E7340483}" type="presOf" srcId="{C445CB4D-66F4-924B-8157-D4D488CF7034}" destId="{5E18FDCB-5BE8-E249-81B2-007E0251436F}" srcOrd="0" destOrd="0" presId="urn:microsoft.com/office/officeart/2005/8/layout/hProcess9"/>
    <dgm:cxn modelId="{C1C34960-2A69-2B40-B533-FDF5FEAC651D}" srcId="{D1D3AAF4-16F6-0840-9867-6E4C87DF6E76}" destId="{46E8F905-99E1-8645-B6C4-83AF863DE73D}" srcOrd="3" destOrd="0" parTransId="{A42E8D40-1551-C447-A671-45F0755CF47F}" sibTransId="{260B6EB9-8BC6-FD4A-9AE3-92F620996E2B}"/>
    <dgm:cxn modelId="{6A843444-D6CA-5448-A761-CE18BB76FCD6}" type="presOf" srcId="{A4559B6D-D608-E546-BB06-0548B407A46A}" destId="{54B1D280-A5E5-3A49-A492-862591E9ED5B}" srcOrd="0" destOrd="0" presId="urn:microsoft.com/office/officeart/2005/8/layout/hProcess9"/>
    <dgm:cxn modelId="{5168E86B-EA39-944F-97C5-C75DB3DB9F11}" type="presOf" srcId="{D1D3AAF4-16F6-0840-9867-6E4C87DF6E76}" destId="{AF98813A-2DA4-AD45-8953-CAF34C96EADC}" srcOrd="0" destOrd="0" presId="urn:microsoft.com/office/officeart/2005/8/layout/hProcess9"/>
    <dgm:cxn modelId="{8568A87A-841A-A143-B1D2-DE760B0F7D9C}" srcId="{D1D3AAF4-16F6-0840-9867-6E4C87DF6E76}" destId="{8580A4AA-C2F8-EF40-AB6A-410DB55E2C9E}" srcOrd="0" destOrd="0" parTransId="{9D7BE918-9C10-4742-825E-48E5E4083D88}" sibTransId="{F07A8246-A2D6-7E46-84D2-AD32D0A51101}"/>
    <dgm:cxn modelId="{0E3A0686-A8C6-C141-AA35-0037A084FD52}" type="presOf" srcId="{04E3E6FC-188D-7148-8AC8-E5B97ADF5BA2}" destId="{BC07650C-1B82-FF46-908C-A658B43308A6}" srcOrd="0" destOrd="0" presId="urn:microsoft.com/office/officeart/2005/8/layout/hProcess9"/>
    <dgm:cxn modelId="{1297039C-5014-D64D-AD45-6A136DCC5412}" type="presOf" srcId="{8580A4AA-C2F8-EF40-AB6A-410DB55E2C9E}" destId="{E36CC310-BA5B-4240-BEDA-1450B7809AAF}" srcOrd="0" destOrd="0" presId="urn:microsoft.com/office/officeart/2005/8/layout/hProcess9"/>
    <dgm:cxn modelId="{2CE1B8C6-F43D-B44A-808E-E9E18F4387E3}" srcId="{D1D3AAF4-16F6-0840-9867-6E4C87DF6E76}" destId="{A4559B6D-D608-E546-BB06-0548B407A46A}" srcOrd="2" destOrd="0" parTransId="{3C7389DE-FBD6-6D49-9BC0-0ABCC9F71800}" sibTransId="{ADB009D2-6E83-D24E-B06F-FDF8024F7B16}"/>
    <dgm:cxn modelId="{A1BF35F1-3D29-6248-A9B3-7824CDE65532}" type="presOf" srcId="{46E8F905-99E1-8645-B6C4-83AF863DE73D}" destId="{4C535525-92F3-9446-A270-601655434A0D}" srcOrd="0" destOrd="0" presId="urn:microsoft.com/office/officeart/2005/8/layout/hProcess9"/>
    <dgm:cxn modelId="{4D99376D-FA69-3045-A093-008408FECEDA}" type="presParOf" srcId="{AF98813A-2DA4-AD45-8953-CAF34C96EADC}" destId="{85997326-E481-834F-A963-6DAE286DEF01}" srcOrd="0" destOrd="0" presId="urn:microsoft.com/office/officeart/2005/8/layout/hProcess9"/>
    <dgm:cxn modelId="{5A6C0901-AF9E-2741-9589-180B7E482C50}" type="presParOf" srcId="{AF98813A-2DA4-AD45-8953-CAF34C96EADC}" destId="{DEC96BE3-6F82-CC45-B877-72D7A1206116}" srcOrd="1" destOrd="0" presId="urn:microsoft.com/office/officeart/2005/8/layout/hProcess9"/>
    <dgm:cxn modelId="{5A2981E5-1B49-364D-BC30-D86D23A0999A}" type="presParOf" srcId="{DEC96BE3-6F82-CC45-B877-72D7A1206116}" destId="{E36CC310-BA5B-4240-BEDA-1450B7809AAF}" srcOrd="0" destOrd="0" presId="urn:microsoft.com/office/officeart/2005/8/layout/hProcess9"/>
    <dgm:cxn modelId="{329222C1-7D27-F143-8C82-2D3102C02DA9}" type="presParOf" srcId="{DEC96BE3-6F82-CC45-B877-72D7A1206116}" destId="{A0BAAA83-5359-6848-98C9-CA64437CBE93}" srcOrd="1" destOrd="0" presId="urn:microsoft.com/office/officeart/2005/8/layout/hProcess9"/>
    <dgm:cxn modelId="{0CB47145-73AB-F649-8DAC-2CD72B4B1130}" type="presParOf" srcId="{DEC96BE3-6F82-CC45-B877-72D7A1206116}" destId="{5E18FDCB-5BE8-E249-81B2-007E0251436F}" srcOrd="2" destOrd="0" presId="urn:microsoft.com/office/officeart/2005/8/layout/hProcess9"/>
    <dgm:cxn modelId="{B75E8C8C-3B46-8041-8D01-EACD812B0CFA}" type="presParOf" srcId="{DEC96BE3-6F82-CC45-B877-72D7A1206116}" destId="{C59BA353-5CF6-5346-9AEE-A658B725EC1F}" srcOrd="3" destOrd="0" presId="urn:microsoft.com/office/officeart/2005/8/layout/hProcess9"/>
    <dgm:cxn modelId="{B58390AE-BF54-D94B-AFB8-3E6B03FCED5D}" type="presParOf" srcId="{DEC96BE3-6F82-CC45-B877-72D7A1206116}" destId="{54B1D280-A5E5-3A49-A492-862591E9ED5B}" srcOrd="4" destOrd="0" presId="urn:microsoft.com/office/officeart/2005/8/layout/hProcess9"/>
    <dgm:cxn modelId="{F6B5507D-3713-F94D-A6E0-C8B85989D911}" type="presParOf" srcId="{DEC96BE3-6F82-CC45-B877-72D7A1206116}" destId="{55CF1565-8C17-3140-B1CF-697CE0A67F6B}" srcOrd="5" destOrd="0" presId="urn:microsoft.com/office/officeart/2005/8/layout/hProcess9"/>
    <dgm:cxn modelId="{2F98BC20-3B0F-144C-8763-31C978C83547}" type="presParOf" srcId="{DEC96BE3-6F82-CC45-B877-72D7A1206116}" destId="{4C535525-92F3-9446-A270-601655434A0D}" srcOrd="6" destOrd="0" presId="urn:microsoft.com/office/officeart/2005/8/layout/hProcess9"/>
    <dgm:cxn modelId="{CA1BFCA4-983B-ED4C-86CE-6B23FC66F1E7}" type="presParOf" srcId="{DEC96BE3-6F82-CC45-B877-72D7A1206116}" destId="{2C1F55E4-2867-9047-85E5-CA3B0706B418}" srcOrd="7" destOrd="0" presId="urn:microsoft.com/office/officeart/2005/8/layout/hProcess9"/>
    <dgm:cxn modelId="{1C267B99-70B6-5A42-B599-8243D5DC18D1}" type="presParOf" srcId="{DEC96BE3-6F82-CC45-B877-72D7A1206116}" destId="{BC07650C-1B82-FF46-908C-A658B43308A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2EC009-A32C-413B-B4A9-FCDA9E5B80D0}" type="doc">
      <dgm:prSet loTypeId="urn:microsoft.com/office/officeart/2005/8/layout/arrow2" loCatId="process" qsTypeId="urn:microsoft.com/office/officeart/2005/8/quickstyle/simple1" qsCatId="simple" csTypeId="urn:microsoft.com/office/officeart/2005/8/colors/accent1_2" csCatId="accent1" phldr="1"/>
      <dgm:spPr/>
    </dgm:pt>
    <dgm:pt modelId="{14B97CD6-78CC-4EB1-AFF6-02E65E9FCAF2}">
      <dgm:prSet phldrT="[Text]" custT="1"/>
      <dgm:spPr/>
      <dgm:t>
        <a:bodyPr/>
        <a:lstStyle/>
        <a:p>
          <a:r>
            <a:rPr lang="de-DE" sz="1800" dirty="0"/>
            <a:t>3</a:t>
          </a:r>
          <a:r>
            <a:rPr lang="de-DE" sz="1800" baseline="0" dirty="0"/>
            <a:t> Jahre          OR =1.1-3.6</a:t>
          </a:r>
          <a:endParaRPr lang="de-DE" sz="1800" dirty="0"/>
        </a:p>
      </dgm:t>
    </dgm:pt>
    <dgm:pt modelId="{4C32B781-73C3-45A9-A218-6BA41F264793}" type="parTrans" cxnId="{28351953-54CD-4FD5-A6A0-C7749FB04145}">
      <dgm:prSet/>
      <dgm:spPr/>
      <dgm:t>
        <a:bodyPr/>
        <a:lstStyle/>
        <a:p>
          <a:endParaRPr lang="de-DE"/>
        </a:p>
      </dgm:t>
    </dgm:pt>
    <dgm:pt modelId="{1AFA8A69-BD84-4D1F-B580-6504D66BA008}" type="sibTrans" cxnId="{28351953-54CD-4FD5-A6A0-C7749FB04145}">
      <dgm:prSet/>
      <dgm:spPr/>
      <dgm:t>
        <a:bodyPr/>
        <a:lstStyle/>
        <a:p>
          <a:endParaRPr lang="de-DE"/>
        </a:p>
      </dgm:t>
    </dgm:pt>
    <dgm:pt modelId="{7C727365-3E63-4D60-B91A-F804AD39D6C1}">
      <dgm:prSet phldrT="[Text]" custT="1"/>
      <dgm:spPr/>
      <dgm:t>
        <a:bodyPr/>
        <a:lstStyle/>
        <a:p>
          <a:r>
            <a:rPr lang="de-DE" sz="1800" dirty="0"/>
            <a:t>5 Jahre       OR= 1.6-2.9</a:t>
          </a:r>
        </a:p>
      </dgm:t>
    </dgm:pt>
    <dgm:pt modelId="{F72C28E7-A2D8-4469-8B51-F25578F22077}" type="parTrans" cxnId="{CF93C4A4-7EC3-4918-AD3A-43A3131B9770}">
      <dgm:prSet/>
      <dgm:spPr/>
      <dgm:t>
        <a:bodyPr/>
        <a:lstStyle/>
        <a:p>
          <a:endParaRPr lang="de-DE"/>
        </a:p>
      </dgm:t>
    </dgm:pt>
    <dgm:pt modelId="{6AE7893E-8918-44EA-A56A-7434F42D4A22}" type="sibTrans" cxnId="{CF93C4A4-7EC3-4918-AD3A-43A3131B9770}">
      <dgm:prSet/>
      <dgm:spPr/>
      <dgm:t>
        <a:bodyPr/>
        <a:lstStyle/>
        <a:p>
          <a:endParaRPr lang="de-DE"/>
        </a:p>
      </dgm:t>
    </dgm:pt>
    <dgm:pt modelId="{1DCD99A0-AC17-4A9B-BB89-33F938ED38E9}">
      <dgm:prSet phldrT="[Text]" custT="1"/>
      <dgm:spPr/>
      <dgm:t>
        <a:bodyPr/>
        <a:lstStyle/>
        <a:p>
          <a:r>
            <a:rPr lang="de-DE" sz="1800" dirty="0">
              <a:latin typeface="+mn-lt"/>
            </a:rPr>
            <a:t>15</a:t>
          </a:r>
          <a:r>
            <a:rPr lang="de-DE" sz="1800" dirty="0"/>
            <a:t> Jahre               OR = 1.9-3.0</a:t>
          </a:r>
        </a:p>
      </dgm:t>
    </dgm:pt>
    <dgm:pt modelId="{CBC38555-F2C9-4E41-A065-C2723D623D4C}" type="parTrans" cxnId="{18865353-2B14-4193-A018-C620050F40C2}">
      <dgm:prSet/>
      <dgm:spPr/>
      <dgm:t>
        <a:bodyPr/>
        <a:lstStyle/>
        <a:p>
          <a:endParaRPr lang="de-DE"/>
        </a:p>
      </dgm:t>
    </dgm:pt>
    <dgm:pt modelId="{36E8AEB0-D2BC-4BD2-B8CC-DF52F3D2A786}" type="sibTrans" cxnId="{18865353-2B14-4193-A018-C620050F40C2}">
      <dgm:prSet/>
      <dgm:spPr/>
      <dgm:t>
        <a:bodyPr/>
        <a:lstStyle/>
        <a:p>
          <a:endParaRPr lang="de-DE"/>
        </a:p>
      </dgm:t>
    </dgm:pt>
    <dgm:pt modelId="{FD2232EB-1851-4CB7-A63C-EC8844FA85DB}">
      <dgm:prSet/>
      <dgm:spPr/>
      <dgm:t>
        <a:bodyPr/>
        <a:lstStyle/>
        <a:p>
          <a:endParaRPr lang="de-DE"/>
        </a:p>
      </dgm:t>
    </dgm:pt>
    <dgm:pt modelId="{19C347D2-0DB4-4A29-AE85-789AA63C2050}" type="parTrans" cxnId="{984DB414-2C7C-42DC-89F9-B63CBC95AAC9}">
      <dgm:prSet/>
      <dgm:spPr/>
      <dgm:t>
        <a:bodyPr/>
        <a:lstStyle/>
        <a:p>
          <a:endParaRPr lang="de-DE"/>
        </a:p>
      </dgm:t>
    </dgm:pt>
    <dgm:pt modelId="{0C79E9F7-CA47-4571-AB2B-2EF6B2281184}" type="sibTrans" cxnId="{984DB414-2C7C-42DC-89F9-B63CBC95AAC9}">
      <dgm:prSet/>
      <dgm:spPr/>
      <dgm:t>
        <a:bodyPr/>
        <a:lstStyle/>
        <a:p>
          <a:endParaRPr lang="de-DE"/>
        </a:p>
      </dgm:t>
    </dgm:pt>
    <dgm:pt modelId="{649FB4C8-B66A-4E2F-967C-C13FEE89F234}" type="pres">
      <dgm:prSet presAssocID="{FF2EC009-A32C-413B-B4A9-FCDA9E5B80D0}" presName="arrowDiagram" presStyleCnt="0">
        <dgm:presLayoutVars>
          <dgm:chMax val="5"/>
          <dgm:dir/>
          <dgm:resizeHandles val="exact"/>
        </dgm:presLayoutVars>
      </dgm:prSet>
      <dgm:spPr/>
    </dgm:pt>
    <dgm:pt modelId="{5D7F396F-41C5-4848-98AA-4A1E77046046}" type="pres">
      <dgm:prSet presAssocID="{FF2EC009-A32C-413B-B4A9-FCDA9E5B80D0}" presName="arrow" presStyleLbl="bgShp" presStyleIdx="0" presStyleCnt="1"/>
      <dgm:spPr/>
    </dgm:pt>
    <dgm:pt modelId="{BB84B72A-F869-4838-AA6C-1E82732380BF}" type="pres">
      <dgm:prSet presAssocID="{FF2EC009-A32C-413B-B4A9-FCDA9E5B80D0}" presName="arrowDiagram4" presStyleCnt="0"/>
      <dgm:spPr/>
    </dgm:pt>
    <dgm:pt modelId="{97BD9B2C-5445-41A3-9765-FD047BA60ED7}" type="pres">
      <dgm:prSet presAssocID="{14B97CD6-78CC-4EB1-AFF6-02E65E9FCAF2}" presName="bullet4a" presStyleLbl="node1" presStyleIdx="0" presStyleCnt="4"/>
      <dgm:spPr/>
    </dgm:pt>
    <dgm:pt modelId="{6BA75D2C-609D-4A22-AE65-F8EDD1F02BF1}" type="pres">
      <dgm:prSet presAssocID="{14B97CD6-78CC-4EB1-AFF6-02E65E9FCAF2}" presName="textBox4a" presStyleLbl="revTx" presStyleIdx="0" presStyleCnt="4" custScaleX="126300" custLinFactNeighborX="29526" custLinFactNeighborY="-5423">
        <dgm:presLayoutVars>
          <dgm:bulletEnabled val="1"/>
        </dgm:presLayoutVars>
      </dgm:prSet>
      <dgm:spPr/>
    </dgm:pt>
    <dgm:pt modelId="{E947B631-4930-49EC-AD8F-6BDF30FDA486}" type="pres">
      <dgm:prSet presAssocID="{7C727365-3E63-4D60-B91A-F804AD39D6C1}" presName="bullet4b" presStyleLbl="node1" presStyleIdx="1" presStyleCnt="4"/>
      <dgm:spPr/>
    </dgm:pt>
    <dgm:pt modelId="{A48E2BB5-D444-489E-B6B7-F276DB41AD09}" type="pres">
      <dgm:prSet presAssocID="{7C727365-3E63-4D60-B91A-F804AD39D6C1}" presName="textBox4b" presStyleLbl="revTx" presStyleIdx="1" presStyleCnt="4" custLinFactNeighborX="5106" custLinFactNeighborY="-1977">
        <dgm:presLayoutVars>
          <dgm:bulletEnabled val="1"/>
        </dgm:presLayoutVars>
      </dgm:prSet>
      <dgm:spPr/>
    </dgm:pt>
    <dgm:pt modelId="{0FF1C251-4261-4638-89AA-287EC80DB3E3}" type="pres">
      <dgm:prSet presAssocID="{FD2232EB-1851-4CB7-A63C-EC8844FA85DB}" presName="bullet4c" presStyleLbl="node1" presStyleIdx="2" presStyleCnt="4"/>
      <dgm:spPr/>
    </dgm:pt>
    <dgm:pt modelId="{239E150F-960F-47D5-ABFD-01F53B9AF0EE}" type="pres">
      <dgm:prSet presAssocID="{FD2232EB-1851-4CB7-A63C-EC8844FA85DB}" presName="textBox4c" presStyleLbl="revTx" presStyleIdx="2" presStyleCnt="4">
        <dgm:presLayoutVars>
          <dgm:bulletEnabled val="1"/>
        </dgm:presLayoutVars>
      </dgm:prSet>
      <dgm:spPr/>
    </dgm:pt>
    <dgm:pt modelId="{D121D6D8-025C-4378-8850-3740F8B0EB38}" type="pres">
      <dgm:prSet presAssocID="{1DCD99A0-AC17-4A9B-BB89-33F938ED38E9}" presName="bullet4d" presStyleLbl="node1" presStyleIdx="3" presStyleCnt="4"/>
      <dgm:spPr/>
    </dgm:pt>
    <dgm:pt modelId="{9256A253-6009-4DE0-A8FD-8D21B01192A8}" type="pres">
      <dgm:prSet presAssocID="{1DCD99A0-AC17-4A9B-BB89-33F938ED38E9}" presName="textBox4d" presStyleLbl="revTx" presStyleIdx="3" presStyleCnt="4" custScaleX="138506" custScaleY="76157">
        <dgm:presLayoutVars>
          <dgm:bulletEnabled val="1"/>
        </dgm:presLayoutVars>
      </dgm:prSet>
      <dgm:spPr/>
    </dgm:pt>
  </dgm:ptLst>
  <dgm:cxnLst>
    <dgm:cxn modelId="{984DB414-2C7C-42DC-89F9-B63CBC95AAC9}" srcId="{FF2EC009-A32C-413B-B4A9-FCDA9E5B80D0}" destId="{FD2232EB-1851-4CB7-A63C-EC8844FA85DB}" srcOrd="2" destOrd="0" parTransId="{19C347D2-0DB4-4A29-AE85-789AA63C2050}" sibTransId="{0C79E9F7-CA47-4571-AB2B-2EF6B2281184}"/>
    <dgm:cxn modelId="{00646816-F2D0-496F-833C-5A782A70F23E}" type="presOf" srcId="{1DCD99A0-AC17-4A9B-BB89-33F938ED38E9}" destId="{9256A253-6009-4DE0-A8FD-8D21B01192A8}" srcOrd="0" destOrd="0" presId="urn:microsoft.com/office/officeart/2005/8/layout/arrow2"/>
    <dgm:cxn modelId="{A9EB3942-B498-407E-8D46-A3652E5D956B}" type="presOf" srcId="{FD2232EB-1851-4CB7-A63C-EC8844FA85DB}" destId="{239E150F-960F-47D5-ABFD-01F53B9AF0EE}" srcOrd="0" destOrd="0" presId="urn:microsoft.com/office/officeart/2005/8/layout/arrow2"/>
    <dgm:cxn modelId="{28351953-54CD-4FD5-A6A0-C7749FB04145}" srcId="{FF2EC009-A32C-413B-B4A9-FCDA9E5B80D0}" destId="{14B97CD6-78CC-4EB1-AFF6-02E65E9FCAF2}" srcOrd="0" destOrd="0" parTransId="{4C32B781-73C3-45A9-A218-6BA41F264793}" sibTransId="{1AFA8A69-BD84-4D1F-B580-6504D66BA008}"/>
    <dgm:cxn modelId="{18865353-2B14-4193-A018-C620050F40C2}" srcId="{FF2EC009-A32C-413B-B4A9-FCDA9E5B80D0}" destId="{1DCD99A0-AC17-4A9B-BB89-33F938ED38E9}" srcOrd="3" destOrd="0" parTransId="{CBC38555-F2C9-4E41-A065-C2723D623D4C}" sibTransId="{36E8AEB0-D2BC-4BD2-B8CC-DF52F3D2A786}"/>
    <dgm:cxn modelId="{CF93C4A4-7EC3-4918-AD3A-43A3131B9770}" srcId="{FF2EC009-A32C-413B-B4A9-FCDA9E5B80D0}" destId="{7C727365-3E63-4D60-B91A-F804AD39D6C1}" srcOrd="1" destOrd="0" parTransId="{F72C28E7-A2D8-4469-8B51-F25578F22077}" sibTransId="{6AE7893E-8918-44EA-A56A-7434F42D4A22}"/>
    <dgm:cxn modelId="{005233A7-F4CD-43FC-AB38-9EFABFFF737F}" type="presOf" srcId="{14B97CD6-78CC-4EB1-AFF6-02E65E9FCAF2}" destId="{6BA75D2C-609D-4A22-AE65-F8EDD1F02BF1}" srcOrd="0" destOrd="0" presId="urn:microsoft.com/office/officeart/2005/8/layout/arrow2"/>
    <dgm:cxn modelId="{F09B6AD7-00E4-4A12-9D54-55E084002B45}" type="presOf" srcId="{7C727365-3E63-4D60-B91A-F804AD39D6C1}" destId="{A48E2BB5-D444-489E-B6B7-F276DB41AD09}" srcOrd="0" destOrd="0" presId="urn:microsoft.com/office/officeart/2005/8/layout/arrow2"/>
    <dgm:cxn modelId="{CE5DF1EE-EF45-44C2-A948-55C4D50636B9}" type="presOf" srcId="{FF2EC009-A32C-413B-B4A9-FCDA9E5B80D0}" destId="{649FB4C8-B66A-4E2F-967C-C13FEE89F234}" srcOrd="0" destOrd="0" presId="urn:microsoft.com/office/officeart/2005/8/layout/arrow2"/>
    <dgm:cxn modelId="{0AB3F0F2-8865-4337-807F-5E7D1FFFA7CF}" type="presParOf" srcId="{649FB4C8-B66A-4E2F-967C-C13FEE89F234}" destId="{5D7F396F-41C5-4848-98AA-4A1E77046046}" srcOrd="0" destOrd="0" presId="urn:microsoft.com/office/officeart/2005/8/layout/arrow2"/>
    <dgm:cxn modelId="{F162537C-95A5-4614-9ECC-76904D62E2DE}" type="presParOf" srcId="{649FB4C8-B66A-4E2F-967C-C13FEE89F234}" destId="{BB84B72A-F869-4838-AA6C-1E82732380BF}" srcOrd="1" destOrd="0" presId="urn:microsoft.com/office/officeart/2005/8/layout/arrow2"/>
    <dgm:cxn modelId="{F2F2A99B-0A0F-4C4F-B097-7DE348433EE6}" type="presParOf" srcId="{BB84B72A-F869-4838-AA6C-1E82732380BF}" destId="{97BD9B2C-5445-41A3-9765-FD047BA60ED7}" srcOrd="0" destOrd="0" presId="urn:microsoft.com/office/officeart/2005/8/layout/arrow2"/>
    <dgm:cxn modelId="{BEF3A022-19C5-4ED0-8091-2D0DD555E805}" type="presParOf" srcId="{BB84B72A-F869-4838-AA6C-1E82732380BF}" destId="{6BA75D2C-609D-4A22-AE65-F8EDD1F02BF1}" srcOrd="1" destOrd="0" presId="urn:microsoft.com/office/officeart/2005/8/layout/arrow2"/>
    <dgm:cxn modelId="{6CF77164-C271-4AFE-97BF-04BDDCC18621}" type="presParOf" srcId="{BB84B72A-F869-4838-AA6C-1E82732380BF}" destId="{E947B631-4930-49EC-AD8F-6BDF30FDA486}" srcOrd="2" destOrd="0" presId="urn:microsoft.com/office/officeart/2005/8/layout/arrow2"/>
    <dgm:cxn modelId="{EF9EB8AC-B5F8-4780-923A-18344C5E87C7}" type="presParOf" srcId="{BB84B72A-F869-4838-AA6C-1E82732380BF}" destId="{A48E2BB5-D444-489E-B6B7-F276DB41AD09}" srcOrd="3" destOrd="0" presId="urn:microsoft.com/office/officeart/2005/8/layout/arrow2"/>
    <dgm:cxn modelId="{4E22307F-4DA9-46B1-B3C2-769640124960}" type="presParOf" srcId="{BB84B72A-F869-4838-AA6C-1E82732380BF}" destId="{0FF1C251-4261-4638-89AA-287EC80DB3E3}" srcOrd="4" destOrd="0" presId="urn:microsoft.com/office/officeart/2005/8/layout/arrow2"/>
    <dgm:cxn modelId="{64F4C3FF-2086-4DFE-836A-7138D06C5912}" type="presParOf" srcId="{BB84B72A-F869-4838-AA6C-1E82732380BF}" destId="{239E150F-960F-47D5-ABFD-01F53B9AF0EE}" srcOrd="5" destOrd="0" presId="urn:microsoft.com/office/officeart/2005/8/layout/arrow2"/>
    <dgm:cxn modelId="{88D134C0-0AB9-4EDF-95DF-8FAA5FB1EE34}" type="presParOf" srcId="{BB84B72A-F869-4838-AA6C-1E82732380BF}" destId="{D121D6D8-025C-4378-8850-3740F8B0EB38}" srcOrd="6" destOrd="0" presId="urn:microsoft.com/office/officeart/2005/8/layout/arrow2"/>
    <dgm:cxn modelId="{417302B4-7A84-4381-A737-D6A7BD199DC7}" type="presParOf" srcId="{BB84B72A-F869-4838-AA6C-1E82732380BF}" destId="{9256A253-6009-4DE0-A8FD-8D21B01192A8}"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2C6B2-55AF-4064-9C21-6C0C4C2FA1FE}">
      <dsp:nvSpPr>
        <dsp:cNvPr id="0" name=""/>
        <dsp:cNvSpPr/>
      </dsp:nvSpPr>
      <dsp:spPr>
        <a:xfrm>
          <a:off x="3099226" y="2322640"/>
          <a:ext cx="2730538" cy="1700213"/>
        </a:xfrm>
        <a:prstGeom prst="ellipse">
          <a:avLst/>
        </a:prstGeom>
        <a:solidFill>
          <a:schemeClr val="accent3"/>
        </a:solidFill>
        <a:ln w="285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err="1">
              <a:ln>
                <a:noFill/>
              </a:ln>
              <a:solidFill>
                <a:schemeClr val="bg1"/>
              </a:solidFill>
              <a:effectLst/>
              <a:latin typeface="+mn-lt"/>
            </a:rPr>
            <a:t>Misshandlung</a:t>
          </a:r>
          <a:r>
            <a:rPr kumimoji="0" lang="en-US" sz="1800" b="0" i="0" u="none" strike="noStrike" kern="1200" cap="none" normalizeH="0" baseline="0" dirty="0">
              <a:ln>
                <a:noFill/>
              </a:ln>
              <a:solidFill>
                <a:schemeClr val="bg1"/>
              </a:solidFill>
              <a:effectLst/>
              <a:latin typeface="+mn-lt"/>
            </a:rPr>
            <a:t>, </a:t>
          </a:r>
          <a:r>
            <a:rPr kumimoji="0" lang="en-US" sz="1800" b="0" i="0" u="none" strike="noStrike" kern="1200" cap="none" normalizeH="0" baseline="0" dirty="0" err="1">
              <a:ln>
                <a:noFill/>
              </a:ln>
              <a:solidFill>
                <a:schemeClr val="bg1"/>
              </a:solidFill>
              <a:effectLst/>
              <a:latin typeface="+mn-lt"/>
            </a:rPr>
            <a:t>Vernachlässigung</a:t>
          </a:r>
          <a:endParaRPr kumimoji="0" lang="en-US" sz="1800" b="0" i="0" u="none" strike="noStrike" kern="1200" cap="none" normalizeH="0" baseline="0" dirty="0">
            <a:ln>
              <a:noFill/>
            </a:ln>
            <a:solidFill>
              <a:schemeClr val="bg1"/>
            </a:solidFill>
            <a:effectLst/>
            <a:latin typeface="+mn-lt"/>
          </a:endParaRPr>
        </a:p>
      </dsp:txBody>
      <dsp:txXfrm>
        <a:off x="3499104" y="2571630"/>
        <a:ext cx="1930782" cy="1202233"/>
      </dsp:txXfrm>
    </dsp:sp>
    <dsp:sp modelId="{9E412993-AD7F-48CB-89CC-4978771B4D53}">
      <dsp:nvSpPr>
        <dsp:cNvPr id="0" name=""/>
        <dsp:cNvSpPr/>
      </dsp:nvSpPr>
      <dsp:spPr>
        <a:xfrm rot="16341237">
          <a:off x="4022521" y="1811592"/>
          <a:ext cx="994670" cy="28820"/>
        </a:xfrm>
        <a:custGeom>
          <a:avLst/>
          <a:gdLst/>
          <a:ahLst/>
          <a:cxnLst/>
          <a:rect l="0" t="0" r="0" b="0"/>
          <a:pathLst>
            <a:path>
              <a:moveTo>
                <a:pt x="0" y="14410"/>
              </a:moveTo>
              <a:lnTo>
                <a:pt x="994670" y="144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494990" y="1801136"/>
        <a:ext cx="49733" cy="49733"/>
      </dsp:txXfrm>
    </dsp:sp>
    <dsp:sp modelId="{63D7A1E9-2799-46D8-8F53-5B2D09C73B06}">
      <dsp:nvSpPr>
        <dsp:cNvPr id="0" name=""/>
        <dsp:cNvSpPr/>
      </dsp:nvSpPr>
      <dsp:spPr>
        <a:xfrm>
          <a:off x="3268969" y="166830"/>
          <a:ext cx="2590401" cy="1162355"/>
        </a:xfrm>
        <a:prstGeom prst="ellipse">
          <a:avLst/>
        </a:prstGeom>
        <a:solidFill>
          <a:schemeClr val="tx2"/>
        </a:solidFill>
        <a:ln w="285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a:ln>
                <a:noFill/>
              </a:ln>
              <a:solidFill>
                <a:schemeClr val="bg1"/>
              </a:solidFill>
              <a:effectLst/>
              <a:latin typeface="+mn-lt"/>
            </a:rPr>
            <a:t>Interaktionelle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a:ln>
                <a:noFill/>
              </a:ln>
              <a:solidFill>
                <a:schemeClr val="bg1"/>
              </a:solidFill>
              <a:effectLst/>
              <a:latin typeface="+mn-lt"/>
            </a:rPr>
            <a:t>Faktoren</a:t>
          </a:r>
          <a:endParaRPr kumimoji="0" lang="en-US" sz="1800" b="0" i="0" u="none" strike="noStrike" kern="1200" cap="none" normalizeH="0" baseline="0" dirty="0">
            <a:ln>
              <a:noFill/>
            </a:ln>
            <a:solidFill>
              <a:schemeClr val="bg1"/>
            </a:solidFill>
            <a:effectLst/>
            <a:latin typeface="+mn-lt"/>
          </a:endParaRPr>
        </a:p>
      </dsp:txBody>
      <dsp:txXfrm>
        <a:off x="3648324" y="337053"/>
        <a:ext cx="1831691" cy="821909"/>
      </dsp:txXfrm>
    </dsp:sp>
    <dsp:sp modelId="{6B60850F-22FF-4799-BA3A-5454D36BC32F}">
      <dsp:nvSpPr>
        <dsp:cNvPr id="0" name=""/>
        <dsp:cNvSpPr/>
      </dsp:nvSpPr>
      <dsp:spPr>
        <a:xfrm rot="19639935">
          <a:off x="5306435" y="2175865"/>
          <a:ext cx="1380627" cy="28820"/>
        </a:xfrm>
        <a:custGeom>
          <a:avLst/>
          <a:gdLst/>
          <a:ahLst/>
          <a:cxnLst/>
          <a:rect l="0" t="0" r="0" b="0"/>
          <a:pathLst>
            <a:path>
              <a:moveTo>
                <a:pt x="0" y="14410"/>
              </a:moveTo>
              <a:lnTo>
                <a:pt x="1380627" y="144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5962233" y="2155759"/>
        <a:ext cx="69031" cy="69031"/>
      </dsp:txXfrm>
    </dsp:sp>
    <dsp:sp modelId="{B92293DB-29B3-4EC8-8FA0-3E69BE1C6334}">
      <dsp:nvSpPr>
        <dsp:cNvPr id="0" name=""/>
        <dsp:cNvSpPr/>
      </dsp:nvSpPr>
      <dsp:spPr>
        <a:xfrm>
          <a:off x="6025280" y="760328"/>
          <a:ext cx="2590401" cy="1162355"/>
        </a:xfrm>
        <a:prstGeom prst="ellipse">
          <a:avLst/>
        </a:prstGeom>
        <a:solidFill>
          <a:schemeClr val="tx2"/>
        </a:solidFill>
        <a:ln w="285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kern="1200" cap="none" normalizeH="0" baseline="0" dirty="0">
            <a:ln>
              <a:noFill/>
            </a:ln>
            <a:solidFill>
              <a:schemeClr val="bg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a:ln>
                <a:noFill/>
              </a:ln>
              <a:solidFill>
                <a:schemeClr val="bg1"/>
              </a:solidFill>
              <a:effectLst/>
              <a:latin typeface="+mn-lt"/>
            </a:rPr>
            <a:t>Paardynamik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kern="1200" cap="none" normalizeH="0" baseline="0" dirty="0">
            <a:ln>
              <a:noFill/>
            </a:ln>
            <a:solidFill>
              <a:schemeClr val="bg1"/>
            </a:solidFill>
            <a:effectLst/>
            <a:latin typeface="+mn-lt"/>
          </a:endParaRPr>
        </a:p>
      </dsp:txBody>
      <dsp:txXfrm>
        <a:off x="6404635" y="930551"/>
        <a:ext cx="1831691" cy="821909"/>
      </dsp:txXfrm>
    </dsp:sp>
    <dsp:sp modelId="{B72DD1DC-9631-4EE4-A21B-42FDA9E40D8D}">
      <dsp:nvSpPr>
        <dsp:cNvPr id="0" name=""/>
        <dsp:cNvSpPr/>
      </dsp:nvSpPr>
      <dsp:spPr>
        <a:xfrm rot="21356487">
          <a:off x="5820328" y="3043510"/>
          <a:ext cx="524972" cy="28820"/>
        </a:xfrm>
        <a:custGeom>
          <a:avLst/>
          <a:gdLst/>
          <a:ahLst/>
          <a:cxnLst/>
          <a:rect l="0" t="0" r="0" b="0"/>
          <a:pathLst>
            <a:path>
              <a:moveTo>
                <a:pt x="0" y="14410"/>
              </a:moveTo>
              <a:lnTo>
                <a:pt x="524972" y="144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069690" y="3044796"/>
        <a:ext cx="26248" cy="26248"/>
      </dsp:txXfrm>
    </dsp:sp>
    <dsp:sp modelId="{82205BF7-0774-4F32-AC3E-5A74EE61A58C}">
      <dsp:nvSpPr>
        <dsp:cNvPr id="0" name=""/>
        <dsp:cNvSpPr/>
      </dsp:nvSpPr>
      <dsp:spPr>
        <a:xfrm>
          <a:off x="6328747" y="2367394"/>
          <a:ext cx="2590401" cy="1162355"/>
        </a:xfrm>
        <a:prstGeom prst="ellipse">
          <a:avLst/>
        </a:prstGeom>
        <a:solidFill>
          <a:schemeClr val="tx2"/>
        </a:solidFill>
        <a:ln w="285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kumimoji="0" lang="de-DE" sz="1600" b="0" i="0" u="none" strike="noStrike" kern="1200" cap="none" normalizeH="0" baseline="0" dirty="0">
              <a:ln>
                <a:noFill/>
              </a:ln>
              <a:solidFill>
                <a:schemeClr val="bg1"/>
              </a:solidFill>
              <a:effectLst/>
              <a:latin typeface="+mn-lt"/>
            </a:rPr>
            <a:t>Transgenerationale Weitergabe</a:t>
          </a:r>
          <a:endParaRPr kumimoji="0" lang="en-US" sz="1600" b="0" i="0" u="none" strike="noStrike" kern="1200" cap="none" normalizeH="0" baseline="0" dirty="0">
            <a:ln>
              <a:noFill/>
            </a:ln>
            <a:solidFill>
              <a:schemeClr val="bg1"/>
            </a:solidFill>
            <a:effectLst/>
            <a:latin typeface="+mn-lt"/>
          </a:endParaRPr>
        </a:p>
      </dsp:txBody>
      <dsp:txXfrm>
        <a:off x="6708102" y="2537617"/>
        <a:ext cx="1831691" cy="821909"/>
      </dsp:txXfrm>
    </dsp:sp>
    <dsp:sp modelId="{E27E1BBB-5F79-4567-BCB2-E303601F63C9}">
      <dsp:nvSpPr>
        <dsp:cNvPr id="0" name=""/>
        <dsp:cNvSpPr/>
      </dsp:nvSpPr>
      <dsp:spPr>
        <a:xfrm rot="1895265">
          <a:off x="5321319" y="4160822"/>
          <a:ext cx="1546949" cy="28820"/>
        </a:xfrm>
        <a:custGeom>
          <a:avLst/>
          <a:gdLst/>
          <a:ahLst/>
          <a:cxnLst/>
          <a:rect l="0" t="0" r="0" b="0"/>
          <a:pathLst>
            <a:path>
              <a:moveTo>
                <a:pt x="0" y="14410"/>
              </a:moveTo>
              <a:lnTo>
                <a:pt x="1546949" y="144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056121" y="4136559"/>
        <a:ext cx="77347" cy="77347"/>
      </dsp:txXfrm>
    </dsp:sp>
    <dsp:sp modelId="{88C198B3-3BB3-4826-A8A5-B3D137B03190}">
      <dsp:nvSpPr>
        <dsp:cNvPr id="0" name=""/>
        <dsp:cNvSpPr/>
      </dsp:nvSpPr>
      <dsp:spPr>
        <a:xfrm>
          <a:off x="6275190" y="4437112"/>
          <a:ext cx="2581795" cy="1285664"/>
        </a:xfrm>
        <a:prstGeom prst="ellipse">
          <a:avLst/>
        </a:prstGeom>
        <a:solidFill>
          <a:schemeClr val="accent1">
            <a:hueOff val="0"/>
            <a:satOff val="0"/>
            <a:lumOff val="0"/>
            <a:alphaOff val="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kern="1200" dirty="0"/>
            <a:t>Substanzkonsum / Sucht</a:t>
          </a:r>
        </a:p>
      </dsp:txBody>
      <dsp:txXfrm>
        <a:off x="6653285" y="4625393"/>
        <a:ext cx="1825605" cy="909102"/>
      </dsp:txXfrm>
    </dsp:sp>
    <dsp:sp modelId="{80104F91-70B2-40F3-9BD6-D904963D829A}">
      <dsp:nvSpPr>
        <dsp:cNvPr id="0" name=""/>
        <dsp:cNvSpPr/>
      </dsp:nvSpPr>
      <dsp:spPr>
        <a:xfrm rot="5115340">
          <a:off x="4000260" y="4588220"/>
          <a:ext cx="1165814" cy="28820"/>
        </a:xfrm>
        <a:custGeom>
          <a:avLst/>
          <a:gdLst/>
          <a:ahLst/>
          <a:cxnLst/>
          <a:rect l="0" t="0" r="0" b="0"/>
          <a:pathLst>
            <a:path>
              <a:moveTo>
                <a:pt x="0" y="14410"/>
              </a:moveTo>
              <a:lnTo>
                <a:pt x="1165814" y="144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554022" y="4573485"/>
        <a:ext cx="58290" cy="58290"/>
      </dsp:txXfrm>
    </dsp:sp>
    <dsp:sp modelId="{86DB4264-12A2-42A5-ABCF-83019B3F0770}">
      <dsp:nvSpPr>
        <dsp:cNvPr id="0" name=""/>
        <dsp:cNvSpPr/>
      </dsp:nvSpPr>
      <dsp:spPr>
        <a:xfrm>
          <a:off x="3384379" y="5183138"/>
          <a:ext cx="2590401" cy="1162355"/>
        </a:xfrm>
        <a:prstGeom prst="ellipse">
          <a:avLst/>
        </a:prstGeom>
        <a:solidFill>
          <a:schemeClr val="tx2"/>
        </a:solidFill>
        <a:ln w="285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err="1">
              <a:ln>
                <a:noFill/>
              </a:ln>
              <a:solidFill>
                <a:schemeClr val="bg1"/>
              </a:solidFill>
              <a:effectLst/>
              <a:latin typeface="+mn-lt"/>
            </a:rPr>
            <a:t>Psychische</a:t>
          </a:r>
          <a:endParaRPr kumimoji="0" lang="en-US" sz="1800" b="0" i="0" u="none" strike="noStrike" kern="1200" cap="none" normalizeH="0" baseline="0" dirty="0">
            <a:ln>
              <a:noFill/>
            </a:ln>
            <a:solidFill>
              <a:schemeClr val="bg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err="1">
              <a:ln>
                <a:noFill/>
              </a:ln>
              <a:solidFill>
                <a:schemeClr val="bg1"/>
              </a:solidFill>
              <a:effectLst/>
              <a:latin typeface="+mn-lt"/>
            </a:rPr>
            <a:t>Erkrankungen</a:t>
          </a:r>
          <a:endParaRPr kumimoji="0" lang="en-US" sz="1800" b="0" i="0" u="none" strike="noStrike" kern="1200" cap="none" normalizeH="0" baseline="0" dirty="0">
            <a:ln>
              <a:noFill/>
            </a:ln>
            <a:solidFill>
              <a:schemeClr val="bg1"/>
            </a:solidFill>
            <a:effectLst/>
            <a:latin typeface="+mn-lt"/>
          </a:endParaRPr>
        </a:p>
      </dsp:txBody>
      <dsp:txXfrm>
        <a:off x="3763734" y="5353361"/>
        <a:ext cx="1831691" cy="821909"/>
      </dsp:txXfrm>
    </dsp:sp>
    <dsp:sp modelId="{75CFA41D-5711-4D6F-9E6E-B9402FFEAA95}">
      <dsp:nvSpPr>
        <dsp:cNvPr id="0" name=""/>
        <dsp:cNvSpPr/>
      </dsp:nvSpPr>
      <dsp:spPr>
        <a:xfrm rot="8360550">
          <a:off x="2310529" y="4347703"/>
          <a:ext cx="1538248" cy="28820"/>
        </a:xfrm>
        <a:custGeom>
          <a:avLst/>
          <a:gdLst/>
          <a:ahLst/>
          <a:cxnLst/>
          <a:rect l="0" t="0" r="0" b="0"/>
          <a:pathLst>
            <a:path>
              <a:moveTo>
                <a:pt x="0" y="14410"/>
              </a:moveTo>
              <a:lnTo>
                <a:pt x="1538248" y="144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3041197" y="4323657"/>
        <a:ext cx="76912" cy="76912"/>
      </dsp:txXfrm>
    </dsp:sp>
    <dsp:sp modelId="{2BB4C16E-2588-42F5-B715-505151688A52}">
      <dsp:nvSpPr>
        <dsp:cNvPr id="0" name=""/>
        <dsp:cNvSpPr/>
      </dsp:nvSpPr>
      <dsp:spPr>
        <a:xfrm>
          <a:off x="601211" y="4797157"/>
          <a:ext cx="2590401" cy="1162355"/>
        </a:xfrm>
        <a:prstGeom prst="ellipse">
          <a:avLst/>
        </a:prstGeom>
        <a:solidFill>
          <a:schemeClr val="tx2"/>
        </a:solidFill>
        <a:ln w="285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err="1">
              <a:ln>
                <a:noFill/>
              </a:ln>
              <a:solidFill>
                <a:schemeClr val="bg1"/>
              </a:solidFill>
              <a:effectLst/>
              <a:latin typeface="+mn-lt"/>
            </a:rPr>
            <a:t>Einfluss</a:t>
          </a:r>
          <a:r>
            <a:rPr kumimoji="0" lang="en-US" sz="1800" b="0" i="0" u="none" strike="noStrike" kern="1200" cap="none" normalizeH="0" baseline="0" dirty="0">
              <a:ln>
                <a:noFill/>
              </a:ln>
              <a:solidFill>
                <a:schemeClr val="bg1"/>
              </a:solidFill>
              <a:effectLst/>
              <a:latin typeface="+mn-lt"/>
            </a:rPr>
            <a:t> 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bg1"/>
              </a:solidFill>
              <a:effectLst/>
              <a:latin typeface="+mn-lt"/>
            </a:rPr>
            <a:t>Kinder</a:t>
          </a:r>
        </a:p>
      </dsp:txBody>
      <dsp:txXfrm>
        <a:off x="980566" y="4967380"/>
        <a:ext cx="1831691" cy="821909"/>
      </dsp:txXfrm>
    </dsp:sp>
    <dsp:sp modelId="{3D9D1AF2-6655-4AA4-8257-AF0A4EE80D87}">
      <dsp:nvSpPr>
        <dsp:cNvPr id="0" name=""/>
        <dsp:cNvSpPr/>
      </dsp:nvSpPr>
      <dsp:spPr>
        <a:xfrm rot="10672763">
          <a:off x="2587414" y="3218318"/>
          <a:ext cx="514396" cy="28820"/>
        </a:xfrm>
        <a:custGeom>
          <a:avLst/>
          <a:gdLst/>
          <a:ahLst/>
          <a:cxnLst/>
          <a:rect l="0" t="0" r="0" b="0"/>
          <a:pathLst>
            <a:path>
              <a:moveTo>
                <a:pt x="0" y="14410"/>
              </a:moveTo>
              <a:lnTo>
                <a:pt x="514396" y="144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2831752" y="3219869"/>
        <a:ext cx="25719" cy="25719"/>
      </dsp:txXfrm>
    </dsp:sp>
    <dsp:sp modelId="{1D2F79F0-C851-4FF6-ACAC-3D359C0A442B}">
      <dsp:nvSpPr>
        <dsp:cNvPr id="0" name=""/>
        <dsp:cNvSpPr/>
      </dsp:nvSpPr>
      <dsp:spPr>
        <a:xfrm>
          <a:off x="11" y="2564905"/>
          <a:ext cx="2590401" cy="1450392"/>
        </a:xfrm>
        <a:prstGeom prst="ellipse">
          <a:avLst/>
        </a:prstGeom>
        <a:solidFill>
          <a:schemeClr val="tx2"/>
        </a:solidFill>
        <a:ln w="285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a:ln>
                <a:noFill/>
              </a:ln>
              <a:solidFill>
                <a:schemeClr val="bg1"/>
              </a:solidFill>
              <a:effectLst/>
              <a:latin typeface="+mn-lt"/>
            </a:rPr>
            <a:t>Mangelnde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a:ln>
                <a:noFill/>
              </a:ln>
              <a:solidFill>
                <a:schemeClr val="bg1"/>
              </a:solidFill>
              <a:effectLst/>
              <a:latin typeface="+mn-lt"/>
            </a:rPr>
            <a:t>soziale Unterstützung,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a:ln>
                <a:noFill/>
              </a:ln>
              <a:solidFill>
                <a:schemeClr val="bg1"/>
              </a:solidFill>
              <a:effectLst/>
              <a:latin typeface="+mn-lt"/>
            </a:rPr>
            <a:t>soziales Netzwerk</a:t>
          </a:r>
          <a:endParaRPr kumimoji="0" lang="en-US" sz="1800" b="0" i="0" u="none" strike="noStrike" kern="1200" cap="none" normalizeH="0" baseline="0" dirty="0">
            <a:ln>
              <a:noFill/>
            </a:ln>
            <a:solidFill>
              <a:schemeClr val="bg1"/>
            </a:solidFill>
            <a:effectLst/>
            <a:latin typeface="+mn-lt"/>
          </a:endParaRPr>
        </a:p>
      </dsp:txBody>
      <dsp:txXfrm>
        <a:off x="379366" y="2777310"/>
        <a:ext cx="1831691" cy="1025582"/>
      </dsp:txXfrm>
    </dsp:sp>
    <dsp:sp modelId="{A0047ADA-30E5-4318-919C-4AB17ED92198}">
      <dsp:nvSpPr>
        <dsp:cNvPr id="0" name=""/>
        <dsp:cNvSpPr/>
      </dsp:nvSpPr>
      <dsp:spPr>
        <a:xfrm rot="12878892">
          <a:off x="2447315" y="2182613"/>
          <a:ext cx="1210663" cy="28820"/>
        </a:xfrm>
        <a:custGeom>
          <a:avLst/>
          <a:gdLst/>
          <a:ahLst/>
          <a:cxnLst/>
          <a:rect l="0" t="0" r="0" b="0"/>
          <a:pathLst>
            <a:path>
              <a:moveTo>
                <a:pt x="0" y="14410"/>
              </a:moveTo>
              <a:lnTo>
                <a:pt x="1210663" y="144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3022380" y="2166756"/>
        <a:ext cx="60533" cy="60533"/>
      </dsp:txXfrm>
    </dsp:sp>
    <dsp:sp modelId="{1B666D03-87AF-4299-AB72-2FB6A8CB973B}">
      <dsp:nvSpPr>
        <dsp:cNvPr id="0" name=""/>
        <dsp:cNvSpPr/>
      </dsp:nvSpPr>
      <dsp:spPr>
        <a:xfrm>
          <a:off x="287788" y="548679"/>
          <a:ext cx="2848901" cy="1443987"/>
        </a:xfrm>
        <a:prstGeom prst="ellipse">
          <a:avLst/>
        </a:prstGeom>
        <a:solidFill>
          <a:schemeClr val="tx2"/>
        </a:solidFill>
        <a:ln w="285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a:ln>
                <a:noFill/>
              </a:ln>
              <a:solidFill>
                <a:schemeClr val="bg1"/>
              </a:solidFill>
              <a:effectLst/>
              <a:latin typeface="+mn-lt"/>
            </a:rPr>
            <a:t>Gesellschaftliche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a:ln>
                <a:noFill/>
              </a:ln>
              <a:solidFill>
                <a:schemeClr val="bg1"/>
              </a:solidFill>
              <a:effectLst/>
              <a:latin typeface="+mn-lt"/>
            </a:rPr>
            <a:t>Faktoren</a:t>
          </a:r>
          <a:endParaRPr kumimoji="0" lang="en-US" sz="1800" b="0" i="0" u="none" strike="noStrike" kern="1200" cap="none" normalizeH="0" baseline="0" dirty="0">
            <a:ln>
              <a:noFill/>
            </a:ln>
            <a:solidFill>
              <a:schemeClr val="bg1"/>
            </a:solidFill>
            <a:effectLst/>
            <a:latin typeface="+mn-lt"/>
          </a:endParaRPr>
        </a:p>
      </dsp:txBody>
      <dsp:txXfrm>
        <a:off x="705000" y="760146"/>
        <a:ext cx="2014477" cy="1021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97326-E481-834F-A963-6DAE286DEF01}">
      <dsp:nvSpPr>
        <dsp:cNvPr id="0" name=""/>
        <dsp:cNvSpPr/>
      </dsp:nvSpPr>
      <dsp:spPr>
        <a:xfrm>
          <a:off x="2" y="0"/>
          <a:ext cx="9217019" cy="5146440"/>
        </a:xfrm>
        <a:prstGeom prst="rightArrow">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E36CC310-BA5B-4240-BEDA-1450B7809AAF}">
      <dsp:nvSpPr>
        <dsp:cNvPr id="0" name=""/>
        <dsp:cNvSpPr/>
      </dsp:nvSpPr>
      <dsp:spPr>
        <a:xfrm>
          <a:off x="0" y="416501"/>
          <a:ext cx="1625580" cy="4313437"/>
        </a:xfrm>
        <a:prstGeom prst="roundRect">
          <a:avLst/>
        </a:prstGeom>
        <a:solidFill>
          <a:schemeClr val="accen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High </a:t>
          </a:r>
        </a:p>
        <a:p>
          <a:pPr marL="0" lvl="0" indent="0" algn="ctr" defTabSz="711200">
            <a:lnSpc>
              <a:spcPct val="90000"/>
            </a:lnSpc>
            <a:spcBef>
              <a:spcPct val="0"/>
            </a:spcBef>
            <a:spcAft>
              <a:spcPct val="35000"/>
            </a:spcAft>
            <a:buNone/>
          </a:pPr>
          <a:r>
            <a:rPr lang="de-DE" sz="1600" kern="1200" dirty="0" err="1"/>
            <a:t>expressed</a:t>
          </a:r>
          <a:r>
            <a:rPr lang="de-DE" sz="1600" kern="1200" dirty="0"/>
            <a:t> </a:t>
          </a:r>
        </a:p>
        <a:p>
          <a:pPr marL="0" lvl="0" indent="0" algn="ctr" defTabSz="711200">
            <a:lnSpc>
              <a:spcPct val="90000"/>
            </a:lnSpc>
            <a:spcBef>
              <a:spcPct val="0"/>
            </a:spcBef>
            <a:spcAft>
              <a:spcPct val="35000"/>
            </a:spcAft>
            <a:buNone/>
          </a:pPr>
          <a:r>
            <a:rPr lang="de-DE" sz="1600" kern="1200" dirty="0" err="1"/>
            <a:t>Emotions</a:t>
          </a:r>
          <a:r>
            <a:rPr lang="de-DE" sz="1600" kern="1200" dirty="0"/>
            <a:t> – </a:t>
          </a:r>
        </a:p>
        <a:p>
          <a:pPr marL="0" lvl="0" indent="0" algn="ctr" defTabSz="711200">
            <a:lnSpc>
              <a:spcPct val="90000"/>
            </a:lnSpc>
            <a:spcBef>
              <a:spcPct val="0"/>
            </a:spcBef>
            <a:spcAft>
              <a:spcPct val="35000"/>
            </a:spcAft>
            <a:buNone/>
          </a:pPr>
          <a:r>
            <a:rPr lang="de-DE" sz="1600" kern="1200" dirty="0"/>
            <a:t>angespannte-</a:t>
          </a:r>
        </a:p>
        <a:p>
          <a:pPr marL="0" lvl="0" indent="0" algn="ctr" defTabSz="711200">
            <a:lnSpc>
              <a:spcPct val="90000"/>
            </a:lnSpc>
            <a:spcBef>
              <a:spcPct val="0"/>
            </a:spcBef>
            <a:spcAft>
              <a:spcPct val="35000"/>
            </a:spcAft>
            <a:buNone/>
          </a:pPr>
          <a:r>
            <a:rPr lang="de-DE" sz="1600" kern="1200" dirty="0"/>
            <a:t>gewalttätige </a:t>
          </a:r>
        </a:p>
        <a:p>
          <a:pPr marL="0" lvl="0" indent="0" algn="ctr" defTabSz="711200">
            <a:lnSpc>
              <a:spcPct val="90000"/>
            </a:lnSpc>
            <a:spcBef>
              <a:spcPct val="0"/>
            </a:spcBef>
            <a:spcAft>
              <a:spcPct val="35000"/>
            </a:spcAft>
            <a:buNone/>
          </a:pPr>
          <a:r>
            <a:rPr lang="de-DE" sz="1600" kern="1200" dirty="0"/>
            <a:t>  Atmosphäre</a:t>
          </a:r>
        </a:p>
        <a:p>
          <a:pPr marL="0" lvl="0" indent="0" algn="ctr" defTabSz="711200">
            <a:lnSpc>
              <a:spcPct val="90000"/>
            </a:lnSpc>
            <a:spcBef>
              <a:spcPct val="0"/>
            </a:spcBef>
            <a:spcAft>
              <a:spcPct val="35000"/>
            </a:spcAft>
            <a:buNone/>
          </a:pPr>
          <a:r>
            <a:rPr lang="de-DE" sz="1600" kern="1200" dirty="0"/>
            <a:t> in der Familie </a:t>
          </a:r>
        </a:p>
      </dsp:txBody>
      <dsp:txXfrm>
        <a:off x="79354" y="495855"/>
        <a:ext cx="1466872" cy="4154729"/>
      </dsp:txXfrm>
    </dsp:sp>
    <dsp:sp modelId="{5E18FDCB-5BE8-E249-81B2-007E0251436F}">
      <dsp:nvSpPr>
        <dsp:cNvPr id="0" name=""/>
        <dsp:cNvSpPr/>
      </dsp:nvSpPr>
      <dsp:spPr>
        <a:xfrm>
          <a:off x="1699083" y="416501"/>
          <a:ext cx="1625580" cy="4370500"/>
        </a:xfrm>
        <a:prstGeom prst="roundRect">
          <a:avLst/>
        </a:prstGeom>
        <a:solidFill>
          <a:schemeClr val="accen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600" kern="1200" dirty="0" err="1"/>
            <a:t>Traumat-ischer</a:t>
          </a:r>
          <a:r>
            <a:rPr lang="de-DE" sz="1600" kern="1200" dirty="0"/>
            <a:t> Stress </a:t>
          </a:r>
        </a:p>
        <a:p>
          <a:pPr marL="0" marR="0" lvl="0" indent="0" algn="ctr" defTabSz="914400" eaLnBrk="1" fontAlgn="auto" latinLnBrk="0" hangingPunct="1">
            <a:lnSpc>
              <a:spcPct val="100000"/>
            </a:lnSpc>
            <a:spcBef>
              <a:spcPct val="0"/>
            </a:spcBef>
            <a:spcAft>
              <a:spcPts val="0"/>
            </a:spcAft>
            <a:buClrTx/>
            <a:buSzTx/>
            <a:buFontTx/>
            <a:buNone/>
            <a:tabLst/>
            <a:defRPr/>
          </a:pPr>
          <a:r>
            <a:rPr lang="de-DE" sz="1600" kern="1200" dirty="0"/>
            <a:t> Überlebens-strategien</a:t>
          </a:r>
        </a:p>
        <a:p>
          <a:pPr marL="0" marR="0" lvl="0" indent="0" algn="ctr" defTabSz="914400" eaLnBrk="1" fontAlgn="auto" latinLnBrk="0" hangingPunct="1">
            <a:lnSpc>
              <a:spcPct val="100000"/>
            </a:lnSpc>
            <a:spcBef>
              <a:spcPct val="0"/>
            </a:spcBef>
            <a:spcAft>
              <a:spcPts val="0"/>
            </a:spcAft>
            <a:buClrTx/>
            <a:buSzTx/>
            <a:buFontTx/>
            <a:buNone/>
            <a:tabLst/>
            <a:defRPr/>
          </a:pPr>
          <a:r>
            <a:rPr lang="de-DE" sz="1600" kern="1200" dirty="0"/>
            <a:t>Fight </a:t>
          </a:r>
        </a:p>
        <a:p>
          <a:pPr marL="0" marR="0" lvl="0" indent="0" algn="ctr" defTabSz="914400" eaLnBrk="1" fontAlgn="auto" latinLnBrk="0" hangingPunct="1">
            <a:lnSpc>
              <a:spcPct val="100000"/>
            </a:lnSpc>
            <a:spcBef>
              <a:spcPct val="0"/>
            </a:spcBef>
            <a:spcAft>
              <a:spcPts val="0"/>
            </a:spcAft>
            <a:buClrTx/>
            <a:buSzTx/>
            <a:buFontTx/>
            <a:buNone/>
            <a:tabLst/>
            <a:defRPr/>
          </a:pPr>
          <a:r>
            <a:rPr lang="de-DE" sz="1600" kern="1200" dirty="0"/>
            <a:t>Flight</a:t>
          </a:r>
        </a:p>
        <a:p>
          <a:pPr marL="0" marR="0" lvl="0" indent="0" algn="ctr" defTabSz="914400" eaLnBrk="1" fontAlgn="auto" latinLnBrk="0" hangingPunct="1">
            <a:lnSpc>
              <a:spcPct val="100000"/>
            </a:lnSpc>
            <a:spcBef>
              <a:spcPct val="0"/>
            </a:spcBef>
            <a:spcAft>
              <a:spcPts val="0"/>
            </a:spcAft>
            <a:buClrTx/>
            <a:buSzTx/>
            <a:buFontTx/>
            <a:buNone/>
            <a:tabLst/>
            <a:defRPr/>
          </a:pPr>
          <a:r>
            <a:rPr lang="de-DE" sz="1600" kern="1200" dirty="0"/>
            <a:t>Freeze </a:t>
          </a:r>
        </a:p>
        <a:p>
          <a:pPr marL="0" lvl="0" algn="ctr" defTabSz="355600">
            <a:lnSpc>
              <a:spcPct val="90000"/>
            </a:lnSpc>
            <a:spcBef>
              <a:spcPct val="0"/>
            </a:spcBef>
            <a:spcAft>
              <a:spcPct val="35000"/>
            </a:spcAft>
            <a:buNone/>
          </a:pPr>
          <a:endParaRPr lang="de-DE" sz="1600" kern="1200" dirty="0"/>
        </a:p>
      </dsp:txBody>
      <dsp:txXfrm>
        <a:off x="1778437" y="495855"/>
        <a:ext cx="1466872" cy="4211792"/>
      </dsp:txXfrm>
    </dsp:sp>
    <dsp:sp modelId="{54B1D280-A5E5-3A49-A492-862591E9ED5B}">
      <dsp:nvSpPr>
        <dsp:cNvPr id="0" name=""/>
        <dsp:cNvSpPr/>
      </dsp:nvSpPr>
      <dsp:spPr>
        <a:xfrm>
          <a:off x="3466514" y="391119"/>
          <a:ext cx="1625580" cy="4364201"/>
        </a:xfrm>
        <a:prstGeom prst="roundRect">
          <a:avLst/>
        </a:prstGeom>
        <a:solidFill>
          <a:schemeClr val="accen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Sozio-emotionale Fertigkeiten der Selbst- und </a:t>
          </a:r>
          <a:r>
            <a:rPr lang="de-DE" sz="1600" kern="1200" dirty="0" err="1"/>
            <a:t>Beziehungsre-gulation</a:t>
          </a:r>
          <a:r>
            <a:rPr lang="de-DE" sz="1600" kern="1200" dirty="0"/>
            <a:t> können nicht ausreichend entwickelt werden</a:t>
          </a:r>
        </a:p>
      </dsp:txBody>
      <dsp:txXfrm>
        <a:off x="3545868" y="470473"/>
        <a:ext cx="1466872" cy="4205493"/>
      </dsp:txXfrm>
    </dsp:sp>
    <dsp:sp modelId="{4C535525-92F3-9446-A270-601655434A0D}">
      <dsp:nvSpPr>
        <dsp:cNvPr id="0" name=""/>
        <dsp:cNvSpPr/>
      </dsp:nvSpPr>
      <dsp:spPr>
        <a:xfrm>
          <a:off x="5363025" y="399579"/>
          <a:ext cx="1625580" cy="4347280"/>
        </a:xfrm>
        <a:prstGeom prst="roundRect">
          <a:avLst/>
        </a:prstGeom>
        <a:solidFill>
          <a:schemeClr val="accen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Psychische </a:t>
          </a:r>
        </a:p>
        <a:p>
          <a:pPr marL="0" lvl="0" indent="0" algn="ctr" defTabSz="711200">
            <a:lnSpc>
              <a:spcPct val="90000"/>
            </a:lnSpc>
            <a:spcBef>
              <a:spcPct val="0"/>
            </a:spcBef>
            <a:spcAft>
              <a:spcPct val="35000"/>
            </a:spcAft>
            <a:buNone/>
          </a:pPr>
          <a:r>
            <a:rPr lang="de-DE" sz="1600" kern="1200" dirty="0"/>
            <a:t>Symptome und</a:t>
          </a:r>
        </a:p>
        <a:p>
          <a:pPr marL="0" lvl="0" indent="0" algn="ctr" defTabSz="711200">
            <a:lnSpc>
              <a:spcPct val="90000"/>
            </a:lnSpc>
            <a:spcBef>
              <a:spcPct val="0"/>
            </a:spcBef>
            <a:spcAft>
              <a:spcPct val="35000"/>
            </a:spcAft>
            <a:buNone/>
          </a:pPr>
          <a:r>
            <a:rPr lang="de-DE" sz="1600" kern="1200" dirty="0"/>
            <a:t> Erkrankungen</a:t>
          </a:r>
        </a:p>
      </dsp:txBody>
      <dsp:txXfrm>
        <a:off x="5442379" y="478933"/>
        <a:ext cx="1466872" cy="4188572"/>
      </dsp:txXfrm>
    </dsp:sp>
    <dsp:sp modelId="{BC07650C-1B82-FF46-908C-A658B43308A6}">
      <dsp:nvSpPr>
        <dsp:cNvPr id="0" name=""/>
        <dsp:cNvSpPr/>
      </dsp:nvSpPr>
      <dsp:spPr>
        <a:xfrm>
          <a:off x="7259535" y="416501"/>
          <a:ext cx="1625580" cy="4313437"/>
        </a:xfrm>
        <a:prstGeom prst="roundRect">
          <a:avLst/>
        </a:prstGeom>
        <a:solidFill>
          <a:schemeClr val="accen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Massive  </a:t>
          </a:r>
          <a:r>
            <a:rPr lang="de-DE" sz="1600" kern="1200" dirty="0" err="1"/>
            <a:t>Einschränk-ungen</a:t>
          </a:r>
          <a:r>
            <a:rPr lang="de-DE" sz="1600" kern="1200" dirty="0"/>
            <a:t> in der sozialen Teilhabe</a:t>
          </a:r>
        </a:p>
        <a:p>
          <a:pPr marL="0" lvl="0" indent="0" algn="ctr" defTabSz="711200">
            <a:lnSpc>
              <a:spcPct val="90000"/>
            </a:lnSpc>
            <a:spcBef>
              <a:spcPct val="0"/>
            </a:spcBef>
            <a:spcAft>
              <a:spcPct val="35000"/>
            </a:spcAft>
            <a:buNone/>
          </a:pPr>
          <a:r>
            <a:rPr lang="de-DE" sz="1600" kern="1200" dirty="0"/>
            <a:t>Schwierige Beziehung</a:t>
          </a:r>
        </a:p>
        <a:p>
          <a:pPr marL="0" lvl="0" indent="0" algn="ctr" defTabSz="711200">
            <a:lnSpc>
              <a:spcPct val="90000"/>
            </a:lnSpc>
            <a:spcBef>
              <a:spcPct val="0"/>
            </a:spcBef>
            <a:spcAft>
              <a:spcPct val="35000"/>
            </a:spcAft>
            <a:buNone/>
          </a:pPr>
          <a:r>
            <a:rPr lang="de-DE" sz="1600" kern="1200" dirty="0"/>
            <a:t>Teufelskreis von Gewaltbezieh-</a:t>
          </a:r>
          <a:r>
            <a:rPr lang="de-DE" sz="1600" kern="1200" dirty="0" err="1"/>
            <a:t>ungen</a:t>
          </a:r>
          <a:r>
            <a:rPr lang="de-DE" sz="1600" kern="1200" dirty="0"/>
            <a:t> </a:t>
          </a:r>
        </a:p>
        <a:p>
          <a:pPr marL="0" lvl="0" indent="0" algn="ctr" defTabSz="711200">
            <a:lnSpc>
              <a:spcPct val="90000"/>
            </a:lnSpc>
            <a:spcBef>
              <a:spcPct val="0"/>
            </a:spcBef>
            <a:spcAft>
              <a:spcPct val="35000"/>
            </a:spcAft>
            <a:buNone/>
          </a:pPr>
          <a:r>
            <a:rPr lang="de-DE" sz="1600" kern="1200" dirty="0"/>
            <a:t>Geringere Bildung </a:t>
          </a:r>
        </a:p>
      </dsp:txBody>
      <dsp:txXfrm>
        <a:off x="7338889" y="495855"/>
        <a:ext cx="1466872" cy="41547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F396F-41C5-4848-98AA-4A1E77046046}">
      <dsp:nvSpPr>
        <dsp:cNvPr id="0" name=""/>
        <dsp:cNvSpPr/>
      </dsp:nvSpPr>
      <dsp:spPr>
        <a:xfrm>
          <a:off x="462279" y="0"/>
          <a:ext cx="6962140" cy="435133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BD9B2C-5445-41A3-9765-FD047BA60ED7}">
      <dsp:nvSpPr>
        <dsp:cNvPr id="0" name=""/>
        <dsp:cNvSpPr/>
      </dsp:nvSpPr>
      <dsp:spPr>
        <a:xfrm>
          <a:off x="1148050" y="3235654"/>
          <a:ext cx="160129" cy="1601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A75D2C-609D-4A22-AE65-F8EDD1F02BF1}">
      <dsp:nvSpPr>
        <dsp:cNvPr id="0" name=""/>
        <dsp:cNvSpPr/>
      </dsp:nvSpPr>
      <dsp:spPr>
        <a:xfrm>
          <a:off x="1423075" y="3259557"/>
          <a:ext cx="1503634" cy="1035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49" tIns="0" rIns="0" bIns="0" numCol="1" spcCol="1270" anchor="t" anchorCtr="0">
          <a:noAutofit/>
        </a:bodyPr>
        <a:lstStyle/>
        <a:p>
          <a:pPr marL="0" lvl="0" indent="0" algn="l" defTabSz="800100">
            <a:lnSpc>
              <a:spcPct val="90000"/>
            </a:lnSpc>
            <a:spcBef>
              <a:spcPct val="0"/>
            </a:spcBef>
            <a:spcAft>
              <a:spcPct val="35000"/>
            </a:spcAft>
            <a:buNone/>
          </a:pPr>
          <a:r>
            <a:rPr lang="de-DE" sz="1800" kern="1200" dirty="0"/>
            <a:t>3</a:t>
          </a:r>
          <a:r>
            <a:rPr lang="de-DE" sz="1800" kern="1200" baseline="0" dirty="0"/>
            <a:t> Jahre          OR =1.1-3.6</a:t>
          </a:r>
          <a:endParaRPr lang="de-DE" sz="1800" kern="1200" dirty="0"/>
        </a:p>
      </dsp:txBody>
      <dsp:txXfrm>
        <a:off x="1423075" y="3259557"/>
        <a:ext cx="1503634" cy="1035618"/>
      </dsp:txXfrm>
    </dsp:sp>
    <dsp:sp modelId="{E947B631-4930-49EC-AD8F-6BDF30FDA486}">
      <dsp:nvSpPr>
        <dsp:cNvPr id="0" name=""/>
        <dsp:cNvSpPr/>
      </dsp:nvSpPr>
      <dsp:spPr>
        <a:xfrm>
          <a:off x="2279398" y="2223533"/>
          <a:ext cx="278485" cy="2784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8E2BB5-D444-489E-B6B7-F276DB41AD09}">
      <dsp:nvSpPr>
        <dsp:cNvPr id="0" name=""/>
        <dsp:cNvSpPr/>
      </dsp:nvSpPr>
      <dsp:spPr>
        <a:xfrm>
          <a:off x="2493293" y="2323462"/>
          <a:ext cx="1462049" cy="1988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4" tIns="0" rIns="0" bIns="0" numCol="1" spcCol="1270" anchor="t" anchorCtr="0">
          <a:noAutofit/>
        </a:bodyPr>
        <a:lstStyle/>
        <a:p>
          <a:pPr marL="0" lvl="0" indent="0" algn="l" defTabSz="800100">
            <a:lnSpc>
              <a:spcPct val="90000"/>
            </a:lnSpc>
            <a:spcBef>
              <a:spcPct val="0"/>
            </a:spcBef>
            <a:spcAft>
              <a:spcPct val="35000"/>
            </a:spcAft>
            <a:buNone/>
          </a:pPr>
          <a:r>
            <a:rPr lang="de-DE" sz="1800" kern="1200" dirty="0"/>
            <a:t>5 Jahre       OR= 1.6-2.9</a:t>
          </a:r>
        </a:p>
      </dsp:txBody>
      <dsp:txXfrm>
        <a:off x="2493293" y="2323462"/>
        <a:ext cx="1462049" cy="1988561"/>
      </dsp:txXfrm>
    </dsp:sp>
    <dsp:sp modelId="{0FF1C251-4261-4638-89AA-287EC80DB3E3}">
      <dsp:nvSpPr>
        <dsp:cNvPr id="0" name=""/>
        <dsp:cNvSpPr/>
      </dsp:nvSpPr>
      <dsp:spPr>
        <a:xfrm>
          <a:off x="3724042" y="1477714"/>
          <a:ext cx="368993" cy="3689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9E150F-960F-47D5-ABFD-01F53B9AF0EE}">
      <dsp:nvSpPr>
        <dsp:cNvPr id="0" name=""/>
        <dsp:cNvSpPr/>
      </dsp:nvSpPr>
      <dsp:spPr>
        <a:xfrm>
          <a:off x="3908539" y="1662211"/>
          <a:ext cx="1462049" cy="268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22" tIns="0" rIns="0" bIns="0" numCol="1" spcCol="1270" anchor="t" anchorCtr="0">
          <a:noAutofit/>
        </a:bodyPr>
        <a:lstStyle/>
        <a:p>
          <a:pPr marL="0" lvl="0" indent="0" algn="l" defTabSz="2889250">
            <a:lnSpc>
              <a:spcPct val="90000"/>
            </a:lnSpc>
            <a:spcBef>
              <a:spcPct val="0"/>
            </a:spcBef>
            <a:spcAft>
              <a:spcPct val="35000"/>
            </a:spcAft>
            <a:buNone/>
          </a:pPr>
          <a:endParaRPr lang="de-DE" sz="6500" kern="1200"/>
        </a:p>
      </dsp:txBody>
      <dsp:txXfrm>
        <a:off x="3908539" y="1662211"/>
        <a:ext cx="1462049" cy="2689126"/>
      </dsp:txXfrm>
    </dsp:sp>
    <dsp:sp modelId="{D121D6D8-025C-4378-8850-3740F8B0EB38}">
      <dsp:nvSpPr>
        <dsp:cNvPr id="0" name=""/>
        <dsp:cNvSpPr/>
      </dsp:nvSpPr>
      <dsp:spPr>
        <a:xfrm>
          <a:off x="5297486" y="984272"/>
          <a:ext cx="494311" cy="4943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6A253-6009-4DE0-A8FD-8D21B01192A8}">
      <dsp:nvSpPr>
        <dsp:cNvPr id="0" name=""/>
        <dsp:cNvSpPr/>
      </dsp:nvSpPr>
      <dsp:spPr>
        <a:xfrm>
          <a:off x="5263153" y="1603368"/>
          <a:ext cx="2025026" cy="2376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26" tIns="0" rIns="0" bIns="0" numCol="1" spcCol="1270" anchor="t" anchorCtr="0">
          <a:noAutofit/>
        </a:bodyPr>
        <a:lstStyle/>
        <a:p>
          <a:pPr marL="0" lvl="0" indent="0" algn="l" defTabSz="800100">
            <a:lnSpc>
              <a:spcPct val="90000"/>
            </a:lnSpc>
            <a:spcBef>
              <a:spcPct val="0"/>
            </a:spcBef>
            <a:spcAft>
              <a:spcPct val="35000"/>
            </a:spcAft>
            <a:buNone/>
          </a:pPr>
          <a:r>
            <a:rPr lang="de-DE" sz="1800" kern="1200" dirty="0">
              <a:latin typeface="+mn-lt"/>
            </a:rPr>
            <a:t>15</a:t>
          </a:r>
          <a:r>
            <a:rPr lang="de-DE" sz="1800" kern="1200" dirty="0"/>
            <a:t> Jahre               OR = 1.9-3.0</a:t>
          </a:r>
        </a:p>
      </dsp:txBody>
      <dsp:txXfrm>
        <a:off x="5263153" y="1603368"/>
        <a:ext cx="2025026" cy="237602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14A41E-D1F5-4B42-AE0E-758FCCCC423D}" type="datetimeFigureOut">
              <a:rPr lang="de-CH" smtClean="0"/>
              <a:t>04.09.2024</a:t>
            </a:fld>
            <a:endParaRPr lang="de-CH"/>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01327A-BA61-4F19-8680-F1B98C86F915}" type="slidenum">
              <a:rPr lang="de-CH" smtClean="0"/>
              <a:t>‹Nr.›</a:t>
            </a:fld>
            <a:endParaRPr lang="de-CH"/>
          </a:p>
        </p:txBody>
      </p:sp>
    </p:spTree>
    <p:extLst>
      <p:ext uri="{BB962C8B-B14F-4D97-AF65-F5344CB8AC3E}">
        <p14:creationId xmlns:p14="http://schemas.microsoft.com/office/powerpoint/2010/main" val="3558175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9558B-84A9-4FC1-BE73-11977D7C9A46}" type="datetimeFigureOut">
              <a:rPr lang="de-CH" smtClean="0"/>
              <a:t>04.09.2024</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46FAD-352D-45E6-8F9A-6665F8E5297F}" type="slidenum">
              <a:rPr lang="de-CH" smtClean="0"/>
              <a:t>‹Nr.›</a:t>
            </a:fld>
            <a:endParaRPr lang="de-CH"/>
          </a:p>
        </p:txBody>
      </p:sp>
    </p:spTree>
    <p:extLst>
      <p:ext uri="{BB962C8B-B14F-4D97-AF65-F5344CB8AC3E}">
        <p14:creationId xmlns:p14="http://schemas.microsoft.com/office/powerpoint/2010/main" val="3064513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9246FAD-352D-45E6-8F9A-6665F8E5297F}" type="slidenum">
              <a:rPr lang="de-CH" smtClean="0"/>
              <a:t>4</a:t>
            </a:fld>
            <a:endParaRPr lang="de-CH"/>
          </a:p>
        </p:txBody>
      </p:sp>
    </p:spTree>
    <p:extLst>
      <p:ext uri="{BB962C8B-B14F-4D97-AF65-F5344CB8AC3E}">
        <p14:creationId xmlns:p14="http://schemas.microsoft.com/office/powerpoint/2010/main" val="297630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15000"/>
              </a:lnSpc>
              <a:spcAft>
                <a:spcPts val="300"/>
              </a:spcAft>
            </a:pPr>
            <a:r>
              <a:rPr lang="de-CH" sz="1100" dirty="0">
                <a:effectLst/>
                <a:latin typeface="Calibri" panose="020F0502020204030204" pitchFamily="34" charset="0"/>
                <a:ea typeface="Calibri" panose="020F0502020204030204" pitchFamily="34" charset="0"/>
                <a:cs typeface="Arial" panose="020B0604020202020204" pitchFamily="34" charset="0"/>
              </a:rPr>
              <a:t>JAEL zielt darauf ab, die langfristige Wirkung von stationären Massnahmen der Schweizer Kinder- und Jugendhilfe zu verbessern.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300"/>
              </a:spcAft>
              <a:buFont typeface="+mj-lt"/>
              <a:buAutoNum type="arabicPeriod"/>
            </a:pPr>
            <a:r>
              <a:rPr lang="de-CH" sz="1100" dirty="0">
                <a:effectLst/>
                <a:latin typeface="Calibri" panose="020F0502020204030204" pitchFamily="34" charset="0"/>
                <a:ea typeface="Calibri" panose="020F0502020204030204" pitchFamily="34" charset="0"/>
                <a:cs typeface="Arial" panose="020B0604020202020204" pitchFamily="34" charset="0"/>
              </a:rPr>
              <a:t>Eine erneute Untersuchung der ehemaligen MAZ.-Teilnehmenden, um deren soziale Teilhabe im jungen Erwachsenenalter zu beschreiben und Risiko- und Schutzfaktoren für die Teilhabe zu identifizieren. Dies geschah auf Grundlage von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15000"/>
              </a:lnSpc>
              <a:spcAft>
                <a:spcPts val="300"/>
              </a:spcAft>
              <a:buSzPts val="1200"/>
              <a:buFont typeface="+mj-lt"/>
              <a:buAutoNum type="alphaLcPeriod"/>
            </a:pPr>
            <a:r>
              <a:rPr lang="de-CH" sz="1100" dirty="0">
                <a:effectLst/>
                <a:latin typeface="Calibri" panose="020F0502020204030204" pitchFamily="34" charset="0"/>
                <a:ea typeface="Calibri" panose="020F0502020204030204" pitchFamily="34" charset="0"/>
                <a:cs typeface="Arial" panose="020B0604020202020204" pitchFamily="34" charset="0"/>
              </a:rPr>
              <a:t>einer epidemiologischen Beschreibung der Stichprobe in welcher die Vorgeschichte, die Geschichte und Belastungen während der (MAZ.-)Unterbringung, die Transition ins junge Erwachsenenalter und die aktuelle soziale Teilhabe (Gesundheit, Delinquenz, sozioökonomische Lage und Beziehungen) thematisiert werden.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15000"/>
              </a:lnSpc>
              <a:spcAft>
                <a:spcPts val="300"/>
              </a:spcAft>
              <a:buSzPts val="1200"/>
              <a:buFont typeface="+mj-lt"/>
              <a:buAutoNum type="alphaLcPeriod"/>
            </a:pPr>
            <a:r>
              <a:rPr lang="de-CH" sz="1100" dirty="0">
                <a:effectLst/>
                <a:latin typeface="Calibri" panose="020F0502020204030204" pitchFamily="34" charset="0"/>
                <a:ea typeface="Calibri" panose="020F0502020204030204" pitchFamily="34" charset="0"/>
                <a:cs typeface="Arial" panose="020B0604020202020204" pitchFamily="34" charset="0"/>
              </a:rPr>
              <a:t>prospektiven Analysen, in welchen untersucht wird, welche Risiko- und Schutzfaktoren für die soziale Teilhabe im jungen Erwachsenenalter (Gesundheit, Delinquenz, sozioökonomische Lage und Beziehungen) sich aufgrund der biographischen und psychometrischen Daten aus der MAZ.-Studie identifizieren lassen.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15000"/>
              </a:lnSpc>
              <a:spcAft>
                <a:spcPts val="300"/>
              </a:spcAft>
              <a:buSzPts val="1200"/>
              <a:buFont typeface="+mj-lt"/>
              <a:buAutoNum type="alphaLcPeriod"/>
            </a:pPr>
            <a:r>
              <a:rPr lang="de-CH" sz="1100" dirty="0">
                <a:effectLst/>
                <a:latin typeface="Calibri" panose="020F0502020204030204" pitchFamily="34" charset="0"/>
                <a:ea typeface="Calibri" panose="020F0502020204030204" pitchFamily="34" charset="0"/>
                <a:cs typeface="Arial" panose="020B0604020202020204" pitchFamily="34" charset="0"/>
              </a:rPr>
              <a:t>retrospektiven qualitativen Analysen, in welchen Gelingens- und Belastungsfaktoren für die Transition in die Heimerziehung, die Zeit in der Heimerziehung und die Transition in die Verselbständigung durch die Befragung der jungen Erwachsenen mit qualitativen Interviews ermittelt wurden.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300"/>
              </a:spcAft>
              <a:buFont typeface="+mj-lt"/>
              <a:buAutoNum type="arabicPeriod"/>
            </a:pPr>
            <a:r>
              <a:rPr lang="de-CH" sz="1100" dirty="0">
                <a:effectLst/>
                <a:latin typeface="Calibri" panose="020F0502020204030204" pitchFamily="34" charset="0"/>
                <a:ea typeface="Calibri" panose="020F0502020204030204" pitchFamily="34" charset="0"/>
                <a:cs typeface="Arial" panose="020B0604020202020204" pitchFamily="34" charset="0"/>
              </a:rPr>
              <a:t>Die Entwicklung eines webbasierten Weiterbildungsprogramms zum Umgang mit den identifizierten Risiko- und Schutzfaktoren, welches das Fachwissen bereichern und die Selbstwirksamkeit sozialpädagogischer Fachkräfte im alltäglichen Umgang mit Jugendlichen mit bestimmten Risikokonstellationen erhöhen soll.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300"/>
              </a:spcAft>
              <a:buFont typeface="+mj-lt"/>
              <a:buAutoNum type="arabicPeriod"/>
            </a:pPr>
            <a:r>
              <a:rPr lang="de-CH" sz="1100" dirty="0">
                <a:effectLst/>
                <a:latin typeface="Calibri" panose="020F0502020204030204" pitchFamily="34" charset="0"/>
                <a:ea typeface="Calibri" panose="020F0502020204030204" pitchFamily="34" charset="0"/>
                <a:cs typeface="Arial" panose="020B0604020202020204" pitchFamily="34" charset="0"/>
              </a:rPr>
              <a:t>Die Evaluation des Nutzens des webbasierten Weiterbildungsprogramms für die Praxis.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endParaRPr lang="de-D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46FAD-352D-45E6-8F9A-6665F8E5297F}" type="slidenum">
              <a:rPr kumimoji="0" lang="de-CH"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CH"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9210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15000"/>
              </a:lnSpc>
              <a:spcAft>
                <a:spcPts val="600"/>
              </a:spcAft>
            </a:pPr>
            <a:r>
              <a:rPr lang="de-CH" sz="1800" dirty="0">
                <a:effectLst/>
                <a:latin typeface="Calibri" panose="020F0502020204030204" pitchFamily="34" charset="0"/>
                <a:ea typeface="Calibri" panose="020F0502020204030204" pitchFamily="34" charset="0"/>
                <a:cs typeface="Calibri" panose="020F0502020204030204" pitchFamily="34" charset="0"/>
              </a:rPr>
              <a:t>Gerade Erfahrungen von Vernachlässigung, insbesondere emotionale Vernachlässigung, schienen eher die Regel als die Ausnahme darzustellen.</a:t>
            </a:r>
          </a:p>
          <a:p>
            <a:pPr algn="just">
              <a:lnSpc>
                <a:spcPct val="115000"/>
              </a:lnSpc>
              <a:spcAft>
                <a:spcPts val="600"/>
              </a:spcAft>
            </a:pPr>
            <a:endParaRPr lang="de-CH"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600"/>
              </a:spcAft>
            </a:pPr>
            <a:r>
              <a:rPr lang="de-CH" sz="1800" dirty="0">
                <a:effectLst/>
                <a:latin typeface="Calibri" panose="020F0502020204030204" pitchFamily="34" charset="0"/>
                <a:ea typeface="Calibri" panose="020F0502020204030204" pitchFamily="34" charset="0"/>
                <a:cs typeface="Calibri" panose="020F0502020204030204" pitchFamily="34" charset="0"/>
              </a:rPr>
              <a:t>Missbrauch ist im Verhältnis zur Vernachlässigung zwar weniger prävalent, dennoch berichteten </a:t>
            </a:r>
            <a:r>
              <a:rPr lang="de-CH" sz="1800" b="1" dirty="0">
                <a:effectLst/>
                <a:latin typeface="Calibri" panose="020F0502020204030204" pitchFamily="34" charset="0"/>
                <a:ea typeface="Calibri" panose="020F0502020204030204" pitchFamily="34" charset="0"/>
                <a:cs typeface="Calibri" panose="020F0502020204030204" pitchFamily="34" charset="0"/>
              </a:rPr>
              <a:t>über die Hälfte der Teilnehmenden von emotionalem Missbrauch</a:t>
            </a:r>
            <a:r>
              <a:rPr lang="de-CH" sz="1800" dirty="0">
                <a:effectLst/>
                <a:latin typeface="Calibri" panose="020F0502020204030204" pitchFamily="34" charset="0"/>
                <a:ea typeface="Calibri" panose="020F0502020204030204" pitchFamily="34" charset="0"/>
                <a:cs typeface="Calibri" panose="020F0502020204030204" pitchFamily="34" charset="0"/>
              </a:rPr>
              <a:t>, </a:t>
            </a:r>
            <a:r>
              <a:rPr lang="de-CH" sz="1800" b="1" dirty="0">
                <a:effectLst/>
                <a:latin typeface="Calibri" panose="020F0502020204030204" pitchFamily="34" charset="0"/>
                <a:ea typeface="Calibri" panose="020F0502020204030204" pitchFamily="34" charset="0"/>
                <a:cs typeface="Calibri" panose="020F0502020204030204" pitchFamily="34" charset="0"/>
              </a:rPr>
              <a:t>knapp die Hälfte aller Teilnehmenden von körperlichem Missbrauch </a:t>
            </a:r>
            <a:r>
              <a:rPr lang="de-CH" sz="1800" dirty="0">
                <a:effectLst/>
                <a:latin typeface="Calibri" panose="020F0502020204030204" pitchFamily="34" charset="0"/>
                <a:ea typeface="Calibri" panose="020F0502020204030204" pitchFamily="34" charset="0"/>
                <a:cs typeface="Calibri" panose="020F0502020204030204" pitchFamily="34" charset="0"/>
              </a:rPr>
              <a:t>und </a:t>
            </a:r>
            <a:r>
              <a:rPr lang="de-CH" sz="1800" b="1" dirty="0">
                <a:effectLst/>
                <a:latin typeface="Calibri" panose="020F0502020204030204" pitchFamily="34" charset="0"/>
                <a:ea typeface="Calibri" panose="020F0502020204030204" pitchFamily="34" charset="0"/>
                <a:cs typeface="Calibri" panose="020F0502020204030204" pitchFamily="34" charset="0"/>
              </a:rPr>
              <a:t>knapp ein Drittel sexuellem Missbrauch</a:t>
            </a:r>
            <a:r>
              <a:rPr lang="de-CH" sz="18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spcAft>
                <a:spcPts val="600"/>
              </a:spcAft>
            </a:pPr>
            <a:endParaRPr lang="fr-LU" sz="1800" dirty="0">
              <a:effectLst/>
              <a:latin typeface="Calibri" panose="020F0502020204030204" pitchFamily="34" charset="0"/>
              <a:ea typeface="Calibri" panose="020F0502020204030204" pitchFamily="34" charset="0"/>
              <a:cs typeface="Arial" panose="020B0604020202020204" pitchFamily="34" charset="0"/>
            </a:endParaRPr>
          </a:p>
          <a:p>
            <a:r>
              <a:rPr lang="de-CH" sz="1800" dirty="0">
                <a:effectLst/>
                <a:latin typeface="Calibri" panose="020F0502020204030204" pitchFamily="34" charset="0"/>
                <a:ea typeface="Calibri" panose="020F0502020204030204" pitchFamily="34" charset="0"/>
                <a:cs typeface="Arial" panose="020B0604020202020204" pitchFamily="34" charset="0"/>
              </a:rPr>
              <a:t>Die Vergleiche in der Abbildung zu der Allgemeinbevölkerung aus Deutschland (Durchschnittsalter von 48.4 Jahren) zeigen, dass </a:t>
            </a:r>
            <a:r>
              <a:rPr lang="de-CH" sz="1800" b="1" dirty="0">
                <a:effectLst/>
                <a:latin typeface="Calibri" panose="020F0502020204030204" pitchFamily="34" charset="0"/>
                <a:ea typeface="Calibri" panose="020F0502020204030204" pitchFamily="34" charset="0"/>
                <a:cs typeface="Arial" panose="020B0604020202020204" pitchFamily="34" charset="0"/>
              </a:rPr>
              <a:t>die JAEL-Teilnehmenden in allen Bereichen deutlich höhere Zahlen aufweisen</a:t>
            </a:r>
            <a:r>
              <a:rPr lang="de-CH" sz="1800" dirty="0">
                <a:effectLst/>
                <a:latin typeface="Calibri" panose="020F0502020204030204" pitchFamily="34" charset="0"/>
                <a:ea typeface="Calibri" panose="020F0502020204030204" pitchFamily="34" charset="0"/>
                <a:cs typeface="Arial" panose="020B0604020202020204" pitchFamily="34" charset="0"/>
              </a:rPr>
              <a:t>. Im Unterschied zu den JAEL-Teilnehmenden wurde in der Allgemeinbevölkerung im Bereich der schweren Ausprägung am häufigsten von körperlicher Vernachlässigung berichtet</a:t>
            </a:r>
            <a:r>
              <a:rPr lang="fr-LU" dirty="0">
                <a:effectLst/>
              </a:rPr>
              <a:t> </a:t>
            </a:r>
            <a:r>
              <a:rPr lang="fr-LU" sz="1800" dirty="0">
                <a:effectLst/>
                <a:latin typeface="Calibri" panose="020F0502020204030204" pitchFamily="34" charset="0"/>
              </a:rPr>
              <a:t>.</a:t>
            </a:r>
            <a:endParaRPr lang="de-DE"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46FAD-352D-45E6-8F9A-6665F8E5297F}" type="slidenum">
              <a:rPr kumimoji="0" lang="de-CH"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CH"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49332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Vorschulkinder: Haben Schwierigkeiten dadurch überhaupt Freunde zu finden und soziale Kompetenzen aufzubauen, da sie als Basis ihre erlebte Elterliche </a:t>
            </a:r>
            <a:r>
              <a:rPr lang="de-DE" dirty="0" err="1"/>
              <a:t>beziehung</a:t>
            </a:r>
            <a:r>
              <a:rPr lang="de-DE" dirty="0"/>
              <a:t> nehmen. Welche dann auf dem Erleben häufiger </a:t>
            </a:r>
            <a:r>
              <a:rPr lang="de-DE" dirty="0" err="1"/>
              <a:t>Bezeugnis</a:t>
            </a:r>
            <a:r>
              <a:rPr lang="de-DE" dirty="0"/>
              <a:t> häuslicher Gewalt besteht. Oftmals herrscht bereits eine </a:t>
            </a:r>
            <a:r>
              <a:rPr lang="de-DE" dirty="0" err="1"/>
              <a:t>dysregulierte</a:t>
            </a:r>
            <a:r>
              <a:rPr lang="de-DE" dirty="0"/>
              <a:t> Emotionsregulation weshalb sie </a:t>
            </a:r>
            <a:r>
              <a:rPr lang="de-DE" dirty="0" err="1"/>
              <a:t>anschliessend</a:t>
            </a:r>
            <a:r>
              <a:rPr lang="de-DE" dirty="0"/>
              <a:t> häufiger aggressive Verhaltensweisen zeigen (Hungerford 2012, Katz et al. 2007) </a:t>
            </a:r>
          </a:p>
          <a:p>
            <a:endParaRPr lang="de-DE" dirty="0"/>
          </a:p>
          <a:p>
            <a:r>
              <a:rPr lang="de-DE" dirty="0"/>
              <a:t>Schulkinder: In einem sample von 467 Häuslicher Gewalt ausgesetzten Kindern, zeigte mehr als die Hälfte Probleme in sozialen Bereichen auf. Zum Beispiel im sich Verhalten als jüngeres Kind als man ist,  überbeschützend gegenüber eigenen Familienmitglieder zu sein oder auch die Elternrolle übernehmen zu wollen (Lundy &amp;</a:t>
            </a:r>
            <a:r>
              <a:rPr lang="de-DE" dirty="0" err="1"/>
              <a:t>Gassman</a:t>
            </a:r>
            <a:r>
              <a:rPr lang="de-DE" dirty="0"/>
              <a:t> 2005)</a:t>
            </a:r>
          </a:p>
          <a:p>
            <a:endParaRPr lang="de-DE"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46FAD-352D-45E6-8F9A-6665F8E5297F}" type="slidenum">
              <a:rPr kumimoji="0" lang="de-CH"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CH"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35905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5" y="1313432"/>
            <a:ext cx="8353177" cy="1728000"/>
          </a:xfrm>
        </p:spPr>
        <p:txBody>
          <a:bodyPr/>
          <a:lstStyle>
            <a:lvl1pPr>
              <a:defRPr sz="4200"/>
            </a:lvl1pPr>
          </a:lstStyle>
          <a:p>
            <a:r>
              <a:rPr lang="de-DE"/>
              <a:t>Titelmasterformat durch Klicken bearbeiten</a:t>
            </a:r>
            <a:endParaRPr lang="de-CH" dirty="0"/>
          </a:p>
        </p:txBody>
      </p:sp>
      <p:sp>
        <p:nvSpPr>
          <p:cNvPr id="3" name="Untertitel 2"/>
          <p:cNvSpPr>
            <a:spLocks noGrp="1"/>
          </p:cNvSpPr>
          <p:nvPr>
            <p:ph type="subTitle" idx="1"/>
          </p:nvPr>
        </p:nvSpPr>
        <p:spPr>
          <a:xfrm>
            <a:off x="395288" y="3212976"/>
            <a:ext cx="4968800" cy="540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6" name="Textplatzhalter 5"/>
          <p:cNvSpPr>
            <a:spLocks noGrp="1"/>
          </p:cNvSpPr>
          <p:nvPr>
            <p:ph type="body" sz="quarter" idx="12"/>
          </p:nvPr>
        </p:nvSpPr>
        <p:spPr>
          <a:xfrm>
            <a:off x="395288" y="3885248"/>
            <a:ext cx="4968800" cy="540000"/>
          </a:xfrm>
        </p:spPr>
        <p:txBody>
          <a:bodyPr/>
          <a:lstStyle>
            <a:lvl1pPr marL="0" indent="0">
              <a:buNone/>
              <a:defRPr/>
            </a:lvl1pPr>
          </a:lstStyle>
          <a:p>
            <a:pPr lvl="0"/>
            <a:r>
              <a:rPr lang="de-DE"/>
              <a:t>Formatvorlagen des Textmasters bearbeiten</a:t>
            </a:r>
          </a:p>
        </p:txBody>
      </p:sp>
      <p:sp>
        <p:nvSpPr>
          <p:cNvPr id="10" name="Textplatzhalter 9"/>
          <p:cNvSpPr>
            <a:spLocks noGrp="1"/>
          </p:cNvSpPr>
          <p:nvPr>
            <p:ph type="body" sz="quarter" idx="13"/>
          </p:nvPr>
        </p:nvSpPr>
        <p:spPr>
          <a:xfrm>
            <a:off x="395289" y="6045488"/>
            <a:ext cx="3960000" cy="576064"/>
          </a:xfrm>
        </p:spPr>
        <p:txBody>
          <a:bodyPr anchor="b" anchorCtr="0"/>
          <a:lstStyle>
            <a:lvl1pPr marL="0" indent="0">
              <a:spcBef>
                <a:spcPts val="0"/>
              </a:spcBef>
              <a:buNone/>
              <a:defRPr sz="900">
                <a:solidFill>
                  <a:schemeClr val="tx1"/>
                </a:solidFill>
              </a:defRPr>
            </a:lvl1pPr>
            <a:lvl2pPr marL="268288" indent="0">
              <a:buNone/>
              <a:defRPr/>
            </a:lvl2pPr>
            <a:lvl3pPr marL="541338" indent="0">
              <a:buNone/>
              <a:defRPr/>
            </a:lvl3pPr>
            <a:lvl4pPr marL="806450" indent="0">
              <a:buNone/>
              <a:defRPr/>
            </a:lvl4pPr>
            <a:lvl5pPr marL="1076325" indent="0">
              <a:buNone/>
              <a:defRPr/>
            </a:lvl5pPr>
          </a:lstStyle>
          <a:p>
            <a:pPr lvl="0"/>
            <a:r>
              <a:rPr lang="de-DE"/>
              <a:t>Formatvorlagen des Textmasters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a:solidFill>
                  <a:srgbClr val="FFFFFF"/>
                </a:solidFill>
              </a14:hiddenFill>
            </a:ext>
          </a:extLst>
        </p:spPr>
      </p:pic>
      <p:sp>
        <p:nvSpPr>
          <p:cNvPr id="5" name="Bildplatzhalter 4"/>
          <p:cNvSpPr>
            <a:spLocks noGrp="1"/>
          </p:cNvSpPr>
          <p:nvPr>
            <p:ph type="pic" sz="quarter" idx="14"/>
          </p:nvPr>
        </p:nvSpPr>
        <p:spPr>
          <a:xfrm>
            <a:off x="5436097" y="2852738"/>
            <a:ext cx="3317378" cy="2952750"/>
          </a:xfrm>
        </p:spPr>
        <p:txBody>
          <a:bodyPr tIns="360000"/>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304000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trennseite mit Illu blau">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
        <p:nvSpPr>
          <p:cNvPr id="3" name="Bildplatzhalter 2"/>
          <p:cNvSpPr>
            <a:spLocks noGrp="1"/>
          </p:cNvSpPr>
          <p:nvPr>
            <p:ph type="pic" sz="quarter" idx="11"/>
          </p:nvPr>
        </p:nvSpPr>
        <p:spPr>
          <a:xfrm>
            <a:off x="0" y="1772816"/>
            <a:ext cx="9144001" cy="5085184"/>
          </a:xfrm>
        </p:spPr>
        <p:txBody>
          <a:bodyPr tIns="1800000"/>
          <a:lstStyle>
            <a:lvl1pPr marL="0" indent="0" algn="ctr">
              <a:buNone/>
              <a:defRPr>
                <a:solidFill>
                  <a:schemeClr val="bg1"/>
                </a:solidFill>
              </a:defRPr>
            </a:lvl1pPr>
          </a:lstStyle>
          <a:p>
            <a:r>
              <a:rPr lang="de-DE"/>
              <a:t>Bild durch Klicken auf Symbol hinzufügen</a:t>
            </a:r>
            <a:endParaRPr lang="de-CH"/>
          </a:p>
        </p:txBody>
      </p:sp>
    </p:spTree>
    <p:extLst>
      <p:ext uri="{BB962C8B-B14F-4D97-AF65-F5344CB8AC3E}">
        <p14:creationId xmlns:p14="http://schemas.microsoft.com/office/powerpoint/2010/main" val="4985116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ild/Illu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8353425"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3"/>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161719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9" y="1412875"/>
            <a:ext cx="4068000" cy="4679950"/>
          </a:xfrm>
        </p:spPr>
        <p:txBody>
          <a:bodyPr tIns="1080000"/>
          <a:lstStyle>
            <a:lvl1pPr marL="0" indent="0" algn="ctr">
              <a:buNone/>
              <a:defRPr/>
            </a:lvl1pPr>
          </a:lstStyle>
          <a:p>
            <a:r>
              <a:rPr lang="de-DE"/>
              <a:t>Bild durch Klicken auf Symbol hinzufügen</a:t>
            </a:r>
            <a:endParaRPr lang="de-CH"/>
          </a:p>
        </p:txBody>
      </p:sp>
      <p:sp>
        <p:nvSpPr>
          <p:cNvPr id="11" name="Bildplatzhalter 5"/>
          <p:cNvSpPr>
            <a:spLocks noGrp="1"/>
          </p:cNvSpPr>
          <p:nvPr>
            <p:ph type="pic" sz="quarter" idx="13"/>
          </p:nvPr>
        </p:nvSpPr>
        <p:spPr>
          <a:xfrm>
            <a:off x="4680713" y="1412875"/>
            <a:ext cx="4068000"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2"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08385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Illu mit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7" y="1412875"/>
            <a:ext cx="3384625" cy="46799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244337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ild mit Text klei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7" y="1412875"/>
            <a:ext cx="3384625" cy="4679950"/>
          </a:xfrm>
        </p:spPr>
        <p:txBody>
          <a:bodyPr/>
          <a:lstStyle>
            <a:lvl1pPr>
              <a:defRPr sz="1100"/>
            </a:lvl1pPr>
            <a:lvl2pPr>
              <a:defRPr sz="1100"/>
            </a:lvl2pPr>
            <a:lvl3pPr>
              <a:defRPr sz="1100"/>
            </a:lvl3pPr>
            <a:lvl4pPr>
              <a:defRPr sz="1100"/>
            </a:lvl4pPr>
            <a:lvl5pPr>
              <a:defRPr sz="11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613206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395288" y="1412875"/>
            <a:ext cx="8352000" cy="1080000"/>
          </a:xfrm>
        </p:spPr>
        <p:txBody>
          <a:bodyPr/>
          <a:lstStyle>
            <a:lvl1pPr marL="0" indent="0">
              <a:buNone/>
              <a:defRPr/>
            </a:lvl1pPr>
          </a:lstStyle>
          <a:p>
            <a:pPr lvl="0"/>
            <a:r>
              <a:rPr lang="de-DE"/>
              <a:t>Textmasterformat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feld 4"/>
          <p:cNvSpPr txBox="1"/>
          <p:nvPr userDrawn="1"/>
        </p:nvSpPr>
        <p:spPr>
          <a:xfrm>
            <a:off x="395288" y="6010271"/>
            <a:ext cx="3960000" cy="612000"/>
          </a:xfrm>
          <a:prstGeom prst="rect">
            <a:avLst/>
          </a:prstGeom>
          <a:noFill/>
        </p:spPr>
        <p:txBody>
          <a:bodyPr wrap="square" lIns="0" tIns="0" rIns="0" bIns="0" rtlCol="0" anchor="b" anchorCtr="0">
            <a:noAutofit/>
          </a:bodyPr>
          <a:lstStyle/>
          <a:p>
            <a:r>
              <a:rPr lang="de-CH" sz="900" b="1" dirty="0" err="1"/>
              <a:t>UPK</a:t>
            </a:r>
            <a:r>
              <a:rPr lang="de-CH" sz="900" b="1" dirty="0"/>
              <a:t> Basel</a:t>
            </a:r>
          </a:p>
          <a:p>
            <a:r>
              <a:rPr lang="de-CH" sz="900" dirty="0"/>
              <a:t>Wilhelm Klein-Strasse 27, 4002 Basel</a:t>
            </a:r>
          </a:p>
          <a:p>
            <a:r>
              <a:rPr lang="de-CH" sz="900" dirty="0"/>
              <a:t>Telefon +41 61 325 51 11, Fax +41 61 325 55 12</a:t>
            </a:r>
          </a:p>
          <a:p>
            <a:r>
              <a:rPr lang="de-CH" sz="900" dirty="0" err="1"/>
              <a:t>info@upk.ch</a:t>
            </a:r>
            <a:r>
              <a:rPr lang="de-CH" sz="900" dirty="0"/>
              <a:t>, </a:t>
            </a:r>
            <a:r>
              <a:rPr lang="de-CH" sz="900" dirty="0" err="1"/>
              <a:t>www.upk.ch</a:t>
            </a:r>
            <a:endParaRPr lang="de-CH" sz="900" dirty="0"/>
          </a:p>
        </p:txBody>
      </p:sp>
      <p:sp>
        <p:nvSpPr>
          <p:cNvPr id="3" name="Bildplatzhalter 2"/>
          <p:cNvSpPr>
            <a:spLocks noGrp="1"/>
          </p:cNvSpPr>
          <p:nvPr>
            <p:ph type="pic" sz="quarter" idx="13"/>
          </p:nvPr>
        </p:nvSpPr>
        <p:spPr>
          <a:xfrm>
            <a:off x="4211638" y="2564904"/>
            <a:ext cx="4541837" cy="3312368"/>
          </a:xfrm>
        </p:spPr>
        <p:txBody>
          <a:bodyPr tIns="360000"/>
          <a:lstStyle>
            <a:lvl1pPr marL="0" indent="0" algn="ctr">
              <a:buNone/>
              <a:defRPr/>
            </a:lvl1pPr>
          </a:lstStyle>
          <a:p>
            <a:r>
              <a:rPr lang="de-DE"/>
              <a:t>Bild durch Klicken auf Symbol hinzufügen</a:t>
            </a:r>
            <a:endParaRPr lang="de-CH"/>
          </a:p>
        </p:txBody>
      </p:sp>
    </p:spTree>
    <p:extLst>
      <p:ext uri="{BB962C8B-B14F-4D97-AF65-F5344CB8AC3E}">
        <p14:creationId xmlns:p14="http://schemas.microsoft.com/office/powerpoint/2010/main" val="33441985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5" y="1313432"/>
            <a:ext cx="8353177" cy="1728000"/>
          </a:xfrm>
        </p:spPr>
        <p:txBody>
          <a:bodyPr/>
          <a:lstStyle>
            <a:lvl1pPr>
              <a:defRPr sz="4200"/>
            </a:lvl1pPr>
          </a:lstStyle>
          <a:p>
            <a:r>
              <a:rPr lang="de-DE"/>
              <a:t>Titelmasterformat durch Klicken bearbeiten</a:t>
            </a:r>
            <a:endParaRPr lang="de-CH" dirty="0"/>
          </a:p>
        </p:txBody>
      </p:sp>
      <p:sp>
        <p:nvSpPr>
          <p:cNvPr id="3" name="Untertitel 2"/>
          <p:cNvSpPr>
            <a:spLocks noGrp="1"/>
          </p:cNvSpPr>
          <p:nvPr>
            <p:ph type="subTitle" idx="1"/>
          </p:nvPr>
        </p:nvSpPr>
        <p:spPr>
          <a:xfrm>
            <a:off x="395288" y="3212976"/>
            <a:ext cx="4968800" cy="540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6" name="Textplatzhalter 5"/>
          <p:cNvSpPr>
            <a:spLocks noGrp="1"/>
          </p:cNvSpPr>
          <p:nvPr>
            <p:ph type="body" sz="quarter" idx="12"/>
          </p:nvPr>
        </p:nvSpPr>
        <p:spPr>
          <a:xfrm>
            <a:off x="395288" y="3885248"/>
            <a:ext cx="4968800" cy="540000"/>
          </a:xfrm>
        </p:spPr>
        <p:txBody>
          <a:bodyPr/>
          <a:lstStyle>
            <a:lvl1pPr marL="0" indent="0">
              <a:buNone/>
              <a:defRPr/>
            </a:lvl1pPr>
          </a:lstStyle>
          <a:p>
            <a:pPr lvl="0"/>
            <a:r>
              <a:rPr lang="de-DE"/>
              <a:t>Textmasterformat bearbeiten</a:t>
            </a:r>
          </a:p>
        </p:txBody>
      </p:sp>
      <p:sp>
        <p:nvSpPr>
          <p:cNvPr id="10" name="Textplatzhalter 9"/>
          <p:cNvSpPr>
            <a:spLocks noGrp="1"/>
          </p:cNvSpPr>
          <p:nvPr>
            <p:ph type="body" sz="quarter" idx="13"/>
          </p:nvPr>
        </p:nvSpPr>
        <p:spPr>
          <a:xfrm>
            <a:off x="395289" y="6045488"/>
            <a:ext cx="3960000" cy="576064"/>
          </a:xfrm>
        </p:spPr>
        <p:txBody>
          <a:bodyPr anchor="b" anchorCtr="0"/>
          <a:lstStyle>
            <a:lvl1pPr marL="0" indent="0">
              <a:spcBef>
                <a:spcPts val="0"/>
              </a:spcBef>
              <a:buNone/>
              <a:defRPr sz="900">
                <a:solidFill>
                  <a:schemeClr val="tx1"/>
                </a:solidFill>
              </a:defRPr>
            </a:lvl1pPr>
            <a:lvl2pPr marL="268288" indent="0">
              <a:buNone/>
              <a:defRPr/>
            </a:lvl2pPr>
            <a:lvl3pPr marL="541338" indent="0">
              <a:buNone/>
              <a:defRPr/>
            </a:lvl3pPr>
            <a:lvl4pPr marL="806450" indent="0">
              <a:buNone/>
              <a:defRPr/>
            </a:lvl4pPr>
            <a:lvl5pPr marL="1076325" indent="0">
              <a:buNone/>
              <a:defRPr/>
            </a:lvl5pPr>
          </a:lstStyle>
          <a:p>
            <a:pPr lvl="0"/>
            <a:r>
              <a:rPr lang="de-DE"/>
              <a:t>Textmasterformat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a:solidFill>
                  <a:srgbClr val="FFFFFF"/>
                </a:solidFill>
              </a14:hiddenFill>
            </a:ext>
          </a:extLst>
        </p:spPr>
      </p:pic>
      <p:sp>
        <p:nvSpPr>
          <p:cNvPr id="5" name="Bildplatzhalter 4"/>
          <p:cNvSpPr>
            <a:spLocks noGrp="1"/>
          </p:cNvSpPr>
          <p:nvPr>
            <p:ph type="pic" sz="quarter" idx="14"/>
          </p:nvPr>
        </p:nvSpPr>
        <p:spPr>
          <a:xfrm>
            <a:off x="5436097" y="2852738"/>
            <a:ext cx="3317378" cy="2952750"/>
          </a:xfrm>
        </p:spPr>
        <p:txBody>
          <a:bodyPr tIns="360000"/>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28580080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7" y="1412875"/>
            <a:ext cx="8353425" cy="4752429"/>
          </a:xfrm>
        </p:spPr>
        <p:txBody>
          <a:bodyPr/>
          <a:lstStyle>
            <a:lvl1pPr marL="457200" indent="-457200">
              <a:spcBef>
                <a:spcPts val="600"/>
              </a:spcBef>
              <a:buFont typeface="+mj-lt"/>
              <a:buAutoNum type="arabicPeriod"/>
              <a:defRPr sz="2000" b="1">
                <a:latin typeface="+mj-lt"/>
              </a:defRPr>
            </a:lvl1pPr>
            <a:lvl2pPr marL="725488" indent="-457200">
              <a:buFont typeface="+mj-lt"/>
              <a:buAutoNum type="arabicPeriod"/>
              <a:defRPr sz="2000" b="1">
                <a:latin typeface="+mj-lt"/>
              </a:defRPr>
            </a:lvl2pPr>
            <a:lvl3pPr marL="998538" indent="-457200">
              <a:buFont typeface="+mj-lt"/>
              <a:buAutoNum type="arabicPeriod"/>
              <a:defRPr sz="2000" b="1">
                <a:latin typeface="+mj-lt"/>
              </a:defRPr>
            </a:lvl3pPr>
            <a:lvl4pPr marL="1263650" indent="-457200">
              <a:buFont typeface="+mj-lt"/>
              <a:buAutoNum type="arabicPeriod"/>
              <a:defRPr sz="2000" b="1">
                <a:latin typeface="+mj-lt"/>
              </a:defRPr>
            </a:lvl4pPr>
            <a:lvl5pPr marL="1533525" indent="-457200">
              <a:buFont typeface="+mj-lt"/>
              <a:buAutoNum type="arabicPeriod"/>
              <a:defRPr sz="2000" b="1">
                <a:latin typeface="+mj-lt"/>
              </a:defRPr>
            </a:lvl5pPr>
          </a:lstStyle>
          <a:p>
            <a:pPr lvl="0"/>
            <a:r>
              <a:rPr lang="de-DE"/>
              <a:t>Textmasterformat bearbeiten</a:t>
            </a:r>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Bildplatzhalter 3"/>
          <p:cNvSpPr>
            <a:spLocks noGrp="1"/>
          </p:cNvSpPr>
          <p:nvPr>
            <p:ph type="pic" sz="quarter" idx="12"/>
          </p:nvPr>
        </p:nvSpPr>
        <p:spPr>
          <a:xfrm>
            <a:off x="5076825" y="3789363"/>
            <a:ext cx="3671888" cy="2376487"/>
          </a:xfrm>
        </p:spPr>
        <p:txBody>
          <a:bodyPr tIns="360000"/>
          <a:lstStyle>
            <a:lvl1pPr marL="0" indent="0" algn="ctr">
              <a:buNone/>
              <a:defRPr/>
            </a:lvl1pPr>
          </a:lstStyle>
          <a:p>
            <a:r>
              <a:rPr lang="de-DE"/>
              <a:t>Bild durch Klicken auf Symbol hinzufügen</a:t>
            </a:r>
            <a:endParaRPr lang="de-CH" dirty="0"/>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1197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Inhalt 1-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4023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Inhalt 2-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numCol="2" spcCol="324000"/>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6763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abel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numCol="2" spcCol="324000"/>
          <a:lstStyle>
            <a:lvl1pPr marL="0" indent="0">
              <a:buNone/>
              <a:defRPr sz="1100"/>
            </a:lvl1pPr>
            <a:lvl2pPr marL="268288" indent="0">
              <a:buNone/>
              <a:defRPr sz="1100"/>
            </a:lvl2pPr>
            <a:lvl3pPr marL="541338" indent="0">
              <a:buNone/>
              <a:defRPr sz="1100"/>
            </a:lvl3pPr>
            <a:lvl4pPr marL="806450" indent="0">
              <a:buNone/>
              <a:defRPr sz="1100"/>
            </a:lvl4pPr>
            <a:lvl5pPr marL="1076325" indent="0">
              <a:buNone/>
              <a:defRPr sz="1100"/>
            </a:lvl5pPr>
          </a:lstStyle>
          <a:p>
            <a:pPr lvl="0"/>
            <a:r>
              <a:rPr lang="de-DE"/>
              <a:t>Textmasterformat bearbeiten</a:t>
            </a:r>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177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trennseite mit Illu farbig">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
        <p:nvSpPr>
          <p:cNvPr id="4" name="Bildplatzhalter 2"/>
          <p:cNvSpPr>
            <a:spLocks noGrp="1"/>
          </p:cNvSpPr>
          <p:nvPr>
            <p:ph type="pic" sz="quarter" idx="11"/>
          </p:nvPr>
        </p:nvSpPr>
        <p:spPr>
          <a:xfrm>
            <a:off x="0" y="1772816"/>
            <a:ext cx="9144001" cy="5085184"/>
          </a:xfrm>
        </p:spPr>
        <p:txBody>
          <a:bodyPr tIns="1800000"/>
          <a:lstStyle>
            <a:lvl1pPr marL="0" indent="0" algn="ctr">
              <a:buNone/>
              <a:defRPr>
                <a:solidFill>
                  <a:schemeClr val="tx1"/>
                </a:solidFill>
              </a:defRPr>
            </a:lvl1pPr>
          </a:lstStyle>
          <a:p>
            <a:r>
              <a:rPr lang="de-DE"/>
              <a:t>Bild durch Klicken auf Symbol hinzufügen</a:t>
            </a:r>
            <a:endParaRPr lang="de-CH"/>
          </a:p>
        </p:txBody>
      </p:sp>
    </p:spTree>
    <p:extLst>
      <p:ext uri="{BB962C8B-B14F-4D97-AF65-F5344CB8AC3E}">
        <p14:creationId xmlns:p14="http://schemas.microsoft.com/office/powerpoint/2010/main" val="36456715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Zitat 23pt">
    <p:bg>
      <p:bgPr>
        <a:solidFill>
          <a:schemeClr val="accent2"/>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Textmasterformat bearbeiten</a:t>
            </a:r>
          </a:p>
        </p:txBody>
      </p:sp>
    </p:spTree>
    <p:extLst>
      <p:ext uri="{BB962C8B-B14F-4D97-AF65-F5344CB8AC3E}">
        <p14:creationId xmlns:p14="http://schemas.microsoft.com/office/powerpoint/2010/main" val="36986323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Zitat 34pt">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34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Textmasterformat bearbeiten</a:t>
            </a:r>
          </a:p>
        </p:txBody>
      </p:sp>
    </p:spTree>
    <p:extLst>
      <p:ext uri="{BB962C8B-B14F-4D97-AF65-F5344CB8AC3E}">
        <p14:creationId xmlns:p14="http://schemas.microsoft.com/office/powerpoint/2010/main" val="3696748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apiteltrennseite pink">
    <p:bg>
      <p:bgPr>
        <a:solidFill>
          <a:schemeClr val="accent4"/>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Tree>
    <p:extLst>
      <p:ext uri="{BB962C8B-B14F-4D97-AF65-F5344CB8AC3E}">
        <p14:creationId xmlns:p14="http://schemas.microsoft.com/office/powerpoint/2010/main" val="5364240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apiteltrennseite weiss">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Tree>
    <p:extLst>
      <p:ext uri="{BB962C8B-B14F-4D97-AF65-F5344CB8AC3E}">
        <p14:creationId xmlns:p14="http://schemas.microsoft.com/office/powerpoint/2010/main" val="9596764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apiteltrennseite mit Illu blau">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3" name="Bildplatzhalter 2"/>
          <p:cNvSpPr>
            <a:spLocks noGrp="1"/>
          </p:cNvSpPr>
          <p:nvPr>
            <p:ph type="pic" sz="quarter" idx="11"/>
          </p:nvPr>
        </p:nvSpPr>
        <p:spPr>
          <a:xfrm>
            <a:off x="0" y="1772816"/>
            <a:ext cx="9144001" cy="5085184"/>
          </a:xfrm>
        </p:spPr>
        <p:txBody>
          <a:bodyPr tIns="1800000"/>
          <a:lstStyle>
            <a:lvl1pPr marL="0" indent="0" algn="ctr">
              <a:buNone/>
              <a:defRPr>
                <a:solidFill>
                  <a:schemeClr val="bg1"/>
                </a:solidFill>
              </a:defRPr>
            </a:lvl1pPr>
          </a:lstStyle>
          <a:p>
            <a:r>
              <a:rPr lang="de-DE"/>
              <a:t>Bild durch Klicken auf Symbol hinzufügen</a:t>
            </a:r>
            <a:endParaRPr lang="de-CH"/>
          </a:p>
        </p:txBody>
      </p:sp>
    </p:spTree>
    <p:extLst>
      <p:ext uri="{BB962C8B-B14F-4D97-AF65-F5344CB8AC3E}">
        <p14:creationId xmlns:p14="http://schemas.microsoft.com/office/powerpoint/2010/main" val="20975467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apiteltrennseite mit Illu farbig">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4" name="Bildplatzhalter 2"/>
          <p:cNvSpPr>
            <a:spLocks noGrp="1"/>
          </p:cNvSpPr>
          <p:nvPr>
            <p:ph type="pic" sz="quarter" idx="11"/>
          </p:nvPr>
        </p:nvSpPr>
        <p:spPr>
          <a:xfrm>
            <a:off x="0" y="1772816"/>
            <a:ext cx="9144001" cy="5085184"/>
          </a:xfrm>
        </p:spPr>
        <p:txBody>
          <a:bodyPr tIns="1800000"/>
          <a:lstStyle>
            <a:lvl1pPr marL="0" indent="0" algn="ctr">
              <a:buNone/>
              <a:defRPr>
                <a:solidFill>
                  <a:schemeClr val="tx1"/>
                </a:solidFill>
              </a:defRPr>
            </a:lvl1pPr>
          </a:lstStyle>
          <a:p>
            <a:r>
              <a:rPr lang="de-DE"/>
              <a:t>Bild durch Klicken auf Symbol hinzufügen</a:t>
            </a:r>
            <a:endParaRPr lang="de-CH"/>
          </a:p>
        </p:txBody>
      </p:sp>
    </p:spTree>
    <p:extLst>
      <p:ext uri="{BB962C8B-B14F-4D97-AF65-F5344CB8AC3E}">
        <p14:creationId xmlns:p14="http://schemas.microsoft.com/office/powerpoint/2010/main" val="21650882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6" name="Bildplatzhalter 5"/>
          <p:cNvSpPr>
            <a:spLocks noGrp="1"/>
          </p:cNvSpPr>
          <p:nvPr>
            <p:ph type="pic" sz="quarter" idx="12"/>
          </p:nvPr>
        </p:nvSpPr>
        <p:spPr>
          <a:xfrm>
            <a:off x="395288" y="404813"/>
            <a:ext cx="8353425" cy="5688012"/>
          </a:xfrm>
        </p:spPr>
        <p:txBody>
          <a:bodyPr tIns="1440000"/>
          <a:lstStyle>
            <a:lvl1pPr marL="0" indent="0" algn="ctr">
              <a:buNone/>
              <a:defRPr/>
            </a:lvl1pPr>
          </a:lstStyle>
          <a:p>
            <a:r>
              <a:rPr lang="de-DE"/>
              <a:t>Bild durch Klicken auf Symbol hinzufügen</a:t>
            </a:r>
            <a:endParaRPr lang="de-CH"/>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4207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ld/Illu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8353425"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3"/>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7495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9" y="1412875"/>
            <a:ext cx="4068000" cy="4679950"/>
          </a:xfrm>
        </p:spPr>
        <p:txBody>
          <a:bodyPr tIns="1080000"/>
          <a:lstStyle>
            <a:lvl1pPr marL="0" indent="0" algn="ctr">
              <a:buNone/>
              <a:defRPr/>
            </a:lvl1pPr>
          </a:lstStyle>
          <a:p>
            <a:r>
              <a:rPr lang="de-DE"/>
              <a:t>Bild durch Klicken auf Symbol hinzufügen</a:t>
            </a:r>
            <a:endParaRPr lang="de-CH"/>
          </a:p>
        </p:txBody>
      </p:sp>
      <p:sp>
        <p:nvSpPr>
          <p:cNvPr id="11" name="Bildplatzhalter 5"/>
          <p:cNvSpPr>
            <a:spLocks noGrp="1"/>
          </p:cNvSpPr>
          <p:nvPr>
            <p:ph type="pic" sz="quarter" idx="13"/>
          </p:nvPr>
        </p:nvSpPr>
        <p:spPr>
          <a:xfrm>
            <a:off x="4680713" y="1412875"/>
            <a:ext cx="4068000"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2"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8213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ild/Illu mit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7" y="1412875"/>
            <a:ext cx="3384625" cy="46799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494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6" name="Bildplatzhalter 5"/>
          <p:cNvSpPr>
            <a:spLocks noGrp="1"/>
          </p:cNvSpPr>
          <p:nvPr>
            <p:ph type="pic" sz="quarter" idx="12"/>
          </p:nvPr>
        </p:nvSpPr>
        <p:spPr>
          <a:xfrm>
            <a:off x="395288" y="404813"/>
            <a:ext cx="8353425" cy="5688012"/>
          </a:xfrm>
        </p:spPr>
        <p:txBody>
          <a:bodyPr tIns="1440000"/>
          <a:lstStyle>
            <a:lvl1pPr marL="0" indent="0" algn="ctr">
              <a:buNone/>
              <a:defRPr/>
            </a:lvl1pPr>
          </a:lstStyle>
          <a:p>
            <a:r>
              <a:rPr lang="de-DE"/>
              <a:t>Bild durch Klicken auf Symbol hinzufügen</a:t>
            </a:r>
            <a:endParaRPr lang="de-CH"/>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6211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ild mit Text klei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7" y="1412875"/>
            <a:ext cx="3384625" cy="4679950"/>
          </a:xfrm>
        </p:spPr>
        <p:txBody>
          <a:bodyPr/>
          <a:lstStyle>
            <a:lvl1pPr>
              <a:defRPr sz="1100"/>
            </a:lvl1pPr>
            <a:lvl2pPr>
              <a:defRPr sz="1100"/>
            </a:lvl2pPr>
            <a:lvl3pPr>
              <a:defRPr sz="1100"/>
            </a:lvl3pPr>
            <a:lvl4pPr>
              <a:defRPr sz="1100"/>
            </a:lvl4pPr>
            <a:lvl5pPr>
              <a:defRPr sz="11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5148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395288" y="1412875"/>
            <a:ext cx="8352000" cy="1080000"/>
          </a:xfrm>
        </p:spPr>
        <p:txBody>
          <a:bodyPr/>
          <a:lstStyle>
            <a:lvl1pPr marL="0" indent="0">
              <a:buNone/>
              <a:defRPr/>
            </a:lvl1pPr>
          </a:lstStyle>
          <a:p>
            <a:pPr lvl="0"/>
            <a:r>
              <a:rPr lang="de-DE"/>
              <a:t>Textmasterformat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userDrawn="1"/>
        </p:nvSpPr>
        <p:spPr>
          <a:xfrm>
            <a:off x="395288" y="6010271"/>
            <a:ext cx="3960000" cy="612000"/>
          </a:xfrm>
          <a:prstGeom prst="rect">
            <a:avLst/>
          </a:prstGeom>
          <a:noFill/>
        </p:spPr>
        <p:txBody>
          <a:bodyPr wrap="square" lIns="0" tIns="0" rIns="0" bIns="0" rtlCol="0" anchor="b" anchorCtr="0">
            <a:noAutofit/>
          </a:bodyPr>
          <a:lstStyle/>
          <a:p>
            <a:r>
              <a:rPr lang="de-CH" sz="900" b="1" dirty="0" err="1"/>
              <a:t>UPK</a:t>
            </a:r>
            <a:r>
              <a:rPr lang="de-CH" sz="900" b="1" dirty="0"/>
              <a:t> Basel</a:t>
            </a:r>
          </a:p>
          <a:p>
            <a:r>
              <a:rPr lang="de-CH" sz="900" dirty="0"/>
              <a:t>Wilhelm Klein-Strasse 27, 4002 Basel</a:t>
            </a:r>
          </a:p>
          <a:p>
            <a:r>
              <a:rPr lang="de-CH" sz="900" dirty="0"/>
              <a:t>Telefon +41 61 325 51 11, Fax +41 61 325 55 12</a:t>
            </a:r>
          </a:p>
          <a:p>
            <a:r>
              <a:rPr lang="de-CH" sz="900" dirty="0" err="1"/>
              <a:t>info@upk.ch</a:t>
            </a:r>
            <a:r>
              <a:rPr lang="de-CH" sz="900" dirty="0"/>
              <a:t>, </a:t>
            </a:r>
            <a:r>
              <a:rPr lang="de-CH" sz="900" dirty="0" err="1"/>
              <a:t>www.upk.ch</a:t>
            </a:r>
            <a:endParaRPr lang="de-CH" sz="900" dirty="0"/>
          </a:p>
        </p:txBody>
      </p:sp>
      <p:sp>
        <p:nvSpPr>
          <p:cNvPr id="3" name="Bildplatzhalter 2"/>
          <p:cNvSpPr>
            <a:spLocks noGrp="1"/>
          </p:cNvSpPr>
          <p:nvPr>
            <p:ph type="pic" sz="quarter" idx="13"/>
          </p:nvPr>
        </p:nvSpPr>
        <p:spPr>
          <a:xfrm>
            <a:off x="4211638" y="2564904"/>
            <a:ext cx="4541837" cy="3312368"/>
          </a:xfrm>
        </p:spPr>
        <p:txBody>
          <a:bodyPr tIns="360000"/>
          <a:lstStyle>
            <a:lvl1pPr marL="0" indent="0" algn="ctr">
              <a:buNone/>
              <a:defRPr/>
            </a:lvl1pPr>
          </a:lstStyle>
          <a:p>
            <a:r>
              <a:rPr lang="de-DE"/>
              <a:t>Bild durch Klicken auf Symbol hinzufügen</a:t>
            </a:r>
            <a:endParaRPr lang="de-CH"/>
          </a:p>
        </p:txBody>
      </p:sp>
    </p:spTree>
    <p:extLst>
      <p:ext uri="{BB962C8B-B14F-4D97-AF65-F5344CB8AC3E}">
        <p14:creationId xmlns:p14="http://schemas.microsoft.com/office/powerpoint/2010/main" val="8788814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13432"/>
            <a:ext cx="8353177" cy="1728000"/>
          </a:xfrm>
        </p:spPr>
        <p:txBody>
          <a:bodyPr/>
          <a:lstStyle>
            <a:lvl1pPr>
              <a:defRPr sz="3150"/>
            </a:lvl1pPr>
          </a:lstStyle>
          <a:p>
            <a:r>
              <a:rPr lang="de-DE"/>
              <a:t>Titelmasterformat durch Klicken bearbeiten</a:t>
            </a:r>
            <a:endParaRPr lang="de-CH" dirty="0"/>
          </a:p>
        </p:txBody>
      </p:sp>
      <p:sp>
        <p:nvSpPr>
          <p:cNvPr id="3" name="Untertitel 2"/>
          <p:cNvSpPr>
            <a:spLocks noGrp="1"/>
          </p:cNvSpPr>
          <p:nvPr>
            <p:ph type="subTitle" idx="1"/>
          </p:nvPr>
        </p:nvSpPr>
        <p:spPr>
          <a:xfrm>
            <a:off x="395289" y="3212976"/>
            <a:ext cx="4968800" cy="540000"/>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6" name="Textplatzhalter 5"/>
          <p:cNvSpPr>
            <a:spLocks noGrp="1"/>
          </p:cNvSpPr>
          <p:nvPr>
            <p:ph type="body" sz="quarter" idx="12"/>
          </p:nvPr>
        </p:nvSpPr>
        <p:spPr>
          <a:xfrm>
            <a:off x="395289" y="3885248"/>
            <a:ext cx="4968800" cy="540000"/>
          </a:xfrm>
        </p:spPr>
        <p:txBody>
          <a:bodyPr/>
          <a:lstStyle>
            <a:lvl1pPr marL="0" indent="0">
              <a:buNone/>
              <a:defRPr/>
            </a:lvl1pPr>
          </a:lstStyle>
          <a:p>
            <a:pPr lvl="0"/>
            <a:r>
              <a:rPr lang="de-DE"/>
              <a:t>Formatvorlagen des Textmasters bearbeiten</a:t>
            </a:r>
          </a:p>
        </p:txBody>
      </p:sp>
      <p:sp>
        <p:nvSpPr>
          <p:cNvPr id="10" name="Textplatzhalter 9"/>
          <p:cNvSpPr>
            <a:spLocks noGrp="1"/>
          </p:cNvSpPr>
          <p:nvPr>
            <p:ph type="body" sz="quarter" idx="13"/>
          </p:nvPr>
        </p:nvSpPr>
        <p:spPr>
          <a:xfrm>
            <a:off x="395289" y="6045488"/>
            <a:ext cx="3960000" cy="576064"/>
          </a:xfrm>
        </p:spPr>
        <p:txBody>
          <a:bodyPr anchor="b" anchorCtr="0"/>
          <a:lstStyle>
            <a:lvl1pPr marL="0" indent="0">
              <a:spcBef>
                <a:spcPts val="0"/>
              </a:spcBef>
              <a:buNone/>
              <a:defRPr sz="675">
                <a:solidFill>
                  <a:schemeClr val="tx1"/>
                </a:solidFill>
              </a:defRPr>
            </a:lvl1pPr>
            <a:lvl2pPr marL="201216" indent="0">
              <a:buNone/>
              <a:defRPr/>
            </a:lvl2pPr>
            <a:lvl3pPr marL="406004" indent="0">
              <a:buNone/>
              <a:defRPr/>
            </a:lvl3pPr>
            <a:lvl4pPr marL="604838" indent="0">
              <a:buNone/>
              <a:defRPr/>
            </a:lvl4pPr>
            <a:lvl5pPr marL="807244" indent="0">
              <a:buNone/>
              <a:defRPr/>
            </a:lvl5pPr>
          </a:lstStyle>
          <a:p>
            <a:pPr lvl="0"/>
            <a:r>
              <a:rPr lang="de-DE"/>
              <a:t>Formatvorlagen des Textmasters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a:solidFill>
                  <a:srgbClr val="FFFFFF"/>
                </a:solidFill>
              </a14:hiddenFill>
            </a:ext>
          </a:extLst>
        </p:spPr>
      </p:pic>
      <p:sp>
        <p:nvSpPr>
          <p:cNvPr id="5" name="Bildplatzhalter 4"/>
          <p:cNvSpPr>
            <a:spLocks noGrp="1"/>
          </p:cNvSpPr>
          <p:nvPr>
            <p:ph type="pic" sz="quarter" idx="14"/>
          </p:nvPr>
        </p:nvSpPr>
        <p:spPr>
          <a:xfrm>
            <a:off x="5436097" y="2852738"/>
            <a:ext cx="3317378" cy="2952750"/>
          </a:xfrm>
        </p:spPr>
        <p:txBody>
          <a:bodyPr tIns="360000"/>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19526472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412877"/>
            <a:ext cx="8353425" cy="4752429"/>
          </a:xfrm>
        </p:spPr>
        <p:txBody>
          <a:bodyPr/>
          <a:lstStyle>
            <a:lvl1pPr marL="342900" indent="-342900">
              <a:spcBef>
                <a:spcPts val="450"/>
              </a:spcBef>
              <a:buFont typeface="+mj-lt"/>
              <a:buAutoNum type="arabicPeriod"/>
              <a:defRPr sz="1500" b="1">
                <a:latin typeface="+mj-lt"/>
              </a:defRPr>
            </a:lvl1pPr>
            <a:lvl2pPr marL="544116" indent="-342900">
              <a:buFont typeface="+mj-lt"/>
              <a:buAutoNum type="arabicPeriod"/>
              <a:defRPr sz="1500" b="1">
                <a:latin typeface="+mj-lt"/>
              </a:defRPr>
            </a:lvl2pPr>
            <a:lvl3pPr marL="748904" indent="-342900">
              <a:buFont typeface="+mj-lt"/>
              <a:buAutoNum type="arabicPeriod"/>
              <a:defRPr sz="1500" b="1">
                <a:latin typeface="+mj-lt"/>
              </a:defRPr>
            </a:lvl3pPr>
            <a:lvl4pPr marL="947738" indent="-342900">
              <a:buFont typeface="+mj-lt"/>
              <a:buAutoNum type="arabicPeriod"/>
              <a:defRPr sz="1500" b="1">
                <a:latin typeface="+mj-lt"/>
              </a:defRPr>
            </a:lvl4pPr>
            <a:lvl5pPr marL="1150144" indent="-342900">
              <a:buFont typeface="+mj-lt"/>
              <a:buAutoNum type="arabicPeriod"/>
              <a:defRPr sz="1500" b="1">
                <a:latin typeface="+mj-lt"/>
              </a:defRPr>
            </a:lvl5pPr>
          </a:lstStyle>
          <a:p>
            <a:pPr lvl="0"/>
            <a:r>
              <a:rPr lang="de-DE"/>
              <a:t>Formatvorlagen des Textmasters bearbeiten</a:t>
            </a:r>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Bildplatzhalter 3"/>
          <p:cNvSpPr>
            <a:spLocks noGrp="1"/>
          </p:cNvSpPr>
          <p:nvPr>
            <p:ph type="pic" sz="quarter" idx="12"/>
          </p:nvPr>
        </p:nvSpPr>
        <p:spPr>
          <a:xfrm>
            <a:off x="5076825" y="3789365"/>
            <a:ext cx="3671888" cy="2376487"/>
          </a:xfrm>
        </p:spPr>
        <p:txBody>
          <a:bodyPr tIns="360000"/>
          <a:lstStyle>
            <a:lvl1pPr marL="0" indent="0" algn="ctr">
              <a:buNone/>
              <a:defRPr/>
            </a:lvl1pPr>
          </a:lstStyle>
          <a:p>
            <a:r>
              <a:rPr lang="de-DE"/>
              <a:t>Bild durch Klicken auf Symbol hinzufügen</a:t>
            </a:r>
            <a:endParaRPr lang="de-CH" dirty="0"/>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5091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Inhalt 1-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8" y="1412877"/>
            <a:ext cx="8353425" cy="4752429"/>
          </a:xfrm>
        </p:spPr>
        <p:txBody>
          <a:bodyPr/>
          <a:lstStyle>
            <a:lvl1pPr>
              <a:defRPr sz="1050"/>
            </a:lvl1pPr>
            <a:lvl2pPr>
              <a:defRPr sz="1050"/>
            </a:lvl2pPr>
            <a:lvl3pPr>
              <a:defRPr sz="1050"/>
            </a:lvl3pPr>
            <a:lvl4pPr>
              <a:defRPr sz="1050"/>
            </a:lvl4pPr>
            <a:lvl5pPr>
              <a:defRPr sz="105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10562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Inhalt 2-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8" y="1412877"/>
            <a:ext cx="8353425" cy="4752429"/>
          </a:xfrm>
        </p:spPr>
        <p:txBody>
          <a:bodyPr numCol="2" spcCol="324000"/>
          <a:lstStyle>
            <a:lvl1pPr>
              <a:defRPr sz="1050"/>
            </a:lvl1pPr>
            <a:lvl2pPr>
              <a:defRPr sz="1050"/>
            </a:lvl2pPr>
            <a:lvl3pPr>
              <a:defRPr sz="1050"/>
            </a:lvl3pPr>
            <a:lvl4pPr>
              <a:defRPr sz="1050"/>
            </a:lvl4pPr>
            <a:lvl5pPr>
              <a:defRPr sz="105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3856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abel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8" y="1412877"/>
            <a:ext cx="8353425" cy="4752429"/>
          </a:xfrm>
        </p:spPr>
        <p:txBody>
          <a:bodyPr numCol="2" spcCol="324000"/>
          <a:lstStyle>
            <a:lvl1pPr marL="0" indent="0">
              <a:buNone/>
              <a:defRPr sz="825"/>
            </a:lvl1pPr>
            <a:lvl2pPr marL="201216" indent="0">
              <a:buNone/>
              <a:defRPr sz="825"/>
            </a:lvl2pPr>
            <a:lvl3pPr marL="406004" indent="0">
              <a:buNone/>
              <a:defRPr sz="825"/>
            </a:lvl3pPr>
            <a:lvl4pPr marL="604838" indent="0">
              <a:buNone/>
              <a:defRPr sz="825"/>
            </a:lvl4pPr>
            <a:lvl5pPr marL="807244" indent="0">
              <a:buNone/>
              <a:defRPr sz="825"/>
            </a:lvl5pPr>
          </a:lstStyle>
          <a:p>
            <a:pPr lvl="0"/>
            <a:r>
              <a:rPr lang="de-DE"/>
              <a:t>Formatvorlagen des Textmasters bearbeiten</a:t>
            </a:r>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8129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Zitat 23pt">
    <p:bg>
      <p:bgPr>
        <a:solidFill>
          <a:schemeClr val="accent2"/>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1725" b="1">
                <a:solidFill>
                  <a:schemeClr val="bg1"/>
                </a:solidFill>
                <a:latin typeface="+mj-lt"/>
              </a:defRPr>
            </a:lvl1pPr>
            <a:lvl2pPr marL="201216" indent="0" algn="ctr">
              <a:buNone/>
              <a:defRPr sz="1725" b="1">
                <a:solidFill>
                  <a:schemeClr val="bg1"/>
                </a:solidFill>
                <a:latin typeface="+mj-lt"/>
              </a:defRPr>
            </a:lvl2pPr>
            <a:lvl3pPr marL="406004" indent="0" algn="ctr">
              <a:buNone/>
              <a:defRPr sz="1725" b="1">
                <a:solidFill>
                  <a:schemeClr val="bg1"/>
                </a:solidFill>
                <a:latin typeface="+mj-lt"/>
              </a:defRPr>
            </a:lvl3pPr>
            <a:lvl4pPr marL="604838" indent="0" algn="ctr">
              <a:buNone/>
              <a:defRPr sz="1725" b="1">
                <a:solidFill>
                  <a:schemeClr val="bg1"/>
                </a:solidFill>
                <a:latin typeface="+mj-lt"/>
              </a:defRPr>
            </a:lvl4pPr>
            <a:lvl5pPr marL="807244" indent="0" algn="ctr">
              <a:buNone/>
              <a:defRPr sz="1725" b="1">
                <a:solidFill>
                  <a:schemeClr val="bg1"/>
                </a:solidFill>
                <a:latin typeface="+mj-lt"/>
              </a:defRPr>
            </a:lvl5pPr>
          </a:lstStyle>
          <a:p>
            <a:pPr lvl="0"/>
            <a:r>
              <a:rPr lang="de-DE"/>
              <a:t>Formatvorlagen des Textmasters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825">
                <a:solidFill>
                  <a:schemeClr val="bg1"/>
                </a:solidFill>
              </a:defRPr>
            </a:lvl1pPr>
            <a:lvl2pPr marL="201216" indent="0" algn="ctr">
              <a:buNone/>
              <a:defRPr sz="825">
                <a:solidFill>
                  <a:schemeClr val="bg1"/>
                </a:solidFill>
              </a:defRPr>
            </a:lvl2pPr>
            <a:lvl3pPr marL="406004" indent="0" algn="ctr">
              <a:buNone/>
              <a:defRPr sz="825">
                <a:solidFill>
                  <a:schemeClr val="bg1"/>
                </a:solidFill>
              </a:defRPr>
            </a:lvl3pPr>
            <a:lvl4pPr marL="604838" indent="0" algn="ctr">
              <a:buNone/>
              <a:defRPr sz="825">
                <a:solidFill>
                  <a:schemeClr val="bg1"/>
                </a:solidFill>
              </a:defRPr>
            </a:lvl4pPr>
            <a:lvl5pPr marL="807244" indent="0" algn="ctr">
              <a:buNone/>
              <a:defRPr sz="825">
                <a:solidFill>
                  <a:schemeClr val="bg1"/>
                </a:solidFill>
              </a:defRPr>
            </a:lvl5pPr>
          </a:lstStyle>
          <a:p>
            <a:pPr lvl="0"/>
            <a:r>
              <a:rPr lang="de-DE"/>
              <a:t>Formatvorlagen des Textmasters bearbeiten</a:t>
            </a:r>
          </a:p>
        </p:txBody>
      </p:sp>
    </p:spTree>
    <p:extLst>
      <p:ext uri="{BB962C8B-B14F-4D97-AF65-F5344CB8AC3E}">
        <p14:creationId xmlns:p14="http://schemas.microsoft.com/office/powerpoint/2010/main" val="38514242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Zitat 34pt">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2550" b="1">
                <a:solidFill>
                  <a:schemeClr val="bg1"/>
                </a:solidFill>
                <a:latin typeface="+mj-lt"/>
              </a:defRPr>
            </a:lvl1pPr>
            <a:lvl2pPr marL="201216" indent="0" algn="ctr">
              <a:buNone/>
              <a:defRPr sz="1725" b="1">
                <a:solidFill>
                  <a:schemeClr val="bg1"/>
                </a:solidFill>
                <a:latin typeface="+mj-lt"/>
              </a:defRPr>
            </a:lvl2pPr>
            <a:lvl3pPr marL="406004" indent="0" algn="ctr">
              <a:buNone/>
              <a:defRPr sz="1725" b="1">
                <a:solidFill>
                  <a:schemeClr val="bg1"/>
                </a:solidFill>
                <a:latin typeface="+mj-lt"/>
              </a:defRPr>
            </a:lvl3pPr>
            <a:lvl4pPr marL="604838" indent="0" algn="ctr">
              <a:buNone/>
              <a:defRPr sz="1725" b="1">
                <a:solidFill>
                  <a:schemeClr val="bg1"/>
                </a:solidFill>
                <a:latin typeface="+mj-lt"/>
              </a:defRPr>
            </a:lvl4pPr>
            <a:lvl5pPr marL="807244" indent="0" algn="ctr">
              <a:buNone/>
              <a:defRPr sz="1725" b="1">
                <a:solidFill>
                  <a:schemeClr val="bg1"/>
                </a:solidFill>
                <a:latin typeface="+mj-lt"/>
              </a:defRPr>
            </a:lvl5pPr>
          </a:lstStyle>
          <a:p>
            <a:pPr lvl="0"/>
            <a:r>
              <a:rPr lang="de-DE"/>
              <a:t>Formatvorlagen des Textmasters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825">
                <a:solidFill>
                  <a:schemeClr val="bg1"/>
                </a:solidFill>
              </a:defRPr>
            </a:lvl1pPr>
            <a:lvl2pPr marL="201216" indent="0" algn="ctr">
              <a:buNone/>
              <a:defRPr sz="825">
                <a:solidFill>
                  <a:schemeClr val="bg1"/>
                </a:solidFill>
              </a:defRPr>
            </a:lvl2pPr>
            <a:lvl3pPr marL="406004" indent="0" algn="ctr">
              <a:buNone/>
              <a:defRPr sz="825">
                <a:solidFill>
                  <a:schemeClr val="bg1"/>
                </a:solidFill>
              </a:defRPr>
            </a:lvl3pPr>
            <a:lvl4pPr marL="604838" indent="0" algn="ctr">
              <a:buNone/>
              <a:defRPr sz="825">
                <a:solidFill>
                  <a:schemeClr val="bg1"/>
                </a:solidFill>
              </a:defRPr>
            </a:lvl4pPr>
            <a:lvl5pPr marL="807244" indent="0" algn="ctr">
              <a:buNone/>
              <a:defRPr sz="825">
                <a:solidFill>
                  <a:schemeClr val="bg1"/>
                </a:solidFill>
              </a:defRPr>
            </a:lvl5pPr>
          </a:lstStyle>
          <a:p>
            <a:pPr lvl="0"/>
            <a:r>
              <a:rPr lang="de-DE"/>
              <a:t>Formatvorlagen des Textmasters bearbeiten</a:t>
            </a:r>
          </a:p>
        </p:txBody>
      </p:sp>
    </p:spTree>
    <p:extLst>
      <p:ext uri="{BB962C8B-B14F-4D97-AF65-F5344CB8AC3E}">
        <p14:creationId xmlns:p14="http://schemas.microsoft.com/office/powerpoint/2010/main" val="17837660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apiteltrennseite pink">
    <p:bg>
      <p:bgPr>
        <a:solidFill>
          <a:schemeClr val="accent4"/>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1725" b="1">
                <a:solidFill>
                  <a:schemeClr val="bg1"/>
                </a:solidFill>
                <a:latin typeface="+mj-lt"/>
              </a:defRPr>
            </a:lvl1pPr>
            <a:lvl2pPr marL="201216" indent="0" algn="ctr">
              <a:buNone/>
              <a:defRPr sz="1725" b="1">
                <a:solidFill>
                  <a:schemeClr val="bg1"/>
                </a:solidFill>
                <a:latin typeface="+mj-lt"/>
              </a:defRPr>
            </a:lvl2pPr>
            <a:lvl3pPr marL="406004" indent="0" algn="ctr">
              <a:buNone/>
              <a:defRPr sz="1725" b="1">
                <a:solidFill>
                  <a:schemeClr val="bg1"/>
                </a:solidFill>
                <a:latin typeface="+mj-lt"/>
              </a:defRPr>
            </a:lvl3pPr>
            <a:lvl4pPr marL="604838" indent="0" algn="ctr">
              <a:buNone/>
              <a:defRPr sz="1725" b="1">
                <a:solidFill>
                  <a:schemeClr val="bg1"/>
                </a:solidFill>
                <a:latin typeface="+mj-lt"/>
              </a:defRPr>
            </a:lvl4pPr>
            <a:lvl5pPr marL="807244" indent="0" algn="ctr">
              <a:buNone/>
              <a:defRPr sz="1725" b="1">
                <a:solidFill>
                  <a:schemeClr val="bg1"/>
                </a:solidFill>
                <a:latin typeface="+mj-lt"/>
              </a:defRPr>
            </a:lvl5pPr>
          </a:lstStyle>
          <a:p>
            <a:pPr lvl="0"/>
            <a:r>
              <a:rPr lang="de-DE"/>
              <a:t>Formatvorlagen des Textmasters bearbeiten</a:t>
            </a:r>
          </a:p>
        </p:txBody>
      </p:sp>
    </p:spTree>
    <p:extLst>
      <p:ext uri="{BB962C8B-B14F-4D97-AF65-F5344CB8AC3E}">
        <p14:creationId xmlns:p14="http://schemas.microsoft.com/office/powerpoint/2010/main" val="3761724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Illu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8353425"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3"/>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7421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Kapiteltrennseite weiss">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1725" b="1">
                <a:solidFill>
                  <a:schemeClr val="tx1"/>
                </a:solidFill>
                <a:latin typeface="+mj-lt"/>
              </a:defRPr>
            </a:lvl1pPr>
            <a:lvl2pPr marL="201216" indent="0" algn="ctr">
              <a:buNone/>
              <a:defRPr sz="1725" b="1">
                <a:solidFill>
                  <a:schemeClr val="bg1"/>
                </a:solidFill>
                <a:latin typeface="+mj-lt"/>
              </a:defRPr>
            </a:lvl2pPr>
            <a:lvl3pPr marL="406004" indent="0" algn="ctr">
              <a:buNone/>
              <a:defRPr sz="1725" b="1">
                <a:solidFill>
                  <a:schemeClr val="bg1"/>
                </a:solidFill>
                <a:latin typeface="+mj-lt"/>
              </a:defRPr>
            </a:lvl3pPr>
            <a:lvl4pPr marL="604838" indent="0" algn="ctr">
              <a:buNone/>
              <a:defRPr sz="1725" b="1">
                <a:solidFill>
                  <a:schemeClr val="bg1"/>
                </a:solidFill>
                <a:latin typeface="+mj-lt"/>
              </a:defRPr>
            </a:lvl4pPr>
            <a:lvl5pPr marL="807244" indent="0" algn="ctr">
              <a:buNone/>
              <a:defRPr sz="1725" b="1">
                <a:solidFill>
                  <a:schemeClr val="bg1"/>
                </a:solidFill>
                <a:latin typeface="+mj-lt"/>
              </a:defRPr>
            </a:lvl5pPr>
          </a:lstStyle>
          <a:p>
            <a:pPr lvl="0"/>
            <a:r>
              <a:rPr lang="de-DE"/>
              <a:t>Formatvorlagen des Textmasters bearbeiten</a:t>
            </a:r>
          </a:p>
        </p:txBody>
      </p:sp>
    </p:spTree>
    <p:extLst>
      <p:ext uri="{BB962C8B-B14F-4D97-AF65-F5344CB8AC3E}">
        <p14:creationId xmlns:p14="http://schemas.microsoft.com/office/powerpoint/2010/main" val="30117693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Kapiteltrennseite mit Illu blau">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1725" b="1">
                <a:solidFill>
                  <a:schemeClr val="bg1"/>
                </a:solidFill>
                <a:latin typeface="+mj-lt"/>
              </a:defRPr>
            </a:lvl1pPr>
            <a:lvl2pPr marL="201216" indent="0" algn="ctr">
              <a:buNone/>
              <a:defRPr sz="1725" b="1">
                <a:solidFill>
                  <a:schemeClr val="bg1"/>
                </a:solidFill>
                <a:latin typeface="+mj-lt"/>
              </a:defRPr>
            </a:lvl2pPr>
            <a:lvl3pPr marL="406004" indent="0" algn="ctr">
              <a:buNone/>
              <a:defRPr sz="1725" b="1">
                <a:solidFill>
                  <a:schemeClr val="bg1"/>
                </a:solidFill>
                <a:latin typeface="+mj-lt"/>
              </a:defRPr>
            </a:lvl3pPr>
            <a:lvl4pPr marL="604838" indent="0" algn="ctr">
              <a:buNone/>
              <a:defRPr sz="1725" b="1">
                <a:solidFill>
                  <a:schemeClr val="bg1"/>
                </a:solidFill>
                <a:latin typeface="+mj-lt"/>
              </a:defRPr>
            </a:lvl4pPr>
            <a:lvl5pPr marL="807244" indent="0" algn="ctr">
              <a:buNone/>
              <a:defRPr sz="1725" b="1">
                <a:solidFill>
                  <a:schemeClr val="bg1"/>
                </a:solidFill>
                <a:latin typeface="+mj-lt"/>
              </a:defRPr>
            </a:lvl5pPr>
          </a:lstStyle>
          <a:p>
            <a:pPr lvl="0"/>
            <a:r>
              <a:rPr lang="de-DE"/>
              <a:t>Formatvorlagen des Textmasters bearbeiten</a:t>
            </a:r>
          </a:p>
        </p:txBody>
      </p:sp>
      <p:sp>
        <p:nvSpPr>
          <p:cNvPr id="3" name="Bildplatzhalter 2"/>
          <p:cNvSpPr>
            <a:spLocks noGrp="1"/>
          </p:cNvSpPr>
          <p:nvPr>
            <p:ph type="pic" sz="quarter" idx="11"/>
          </p:nvPr>
        </p:nvSpPr>
        <p:spPr>
          <a:xfrm>
            <a:off x="1" y="1772816"/>
            <a:ext cx="9144001" cy="5085184"/>
          </a:xfrm>
        </p:spPr>
        <p:txBody>
          <a:bodyPr tIns="1800000"/>
          <a:lstStyle>
            <a:lvl1pPr marL="0" indent="0" algn="ctr">
              <a:buNone/>
              <a:defRPr>
                <a:solidFill>
                  <a:schemeClr val="bg1"/>
                </a:solidFill>
              </a:defRPr>
            </a:lvl1pPr>
          </a:lstStyle>
          <a:p>
            <a:r>
              <a:rPr lang="de-DE"/>
              <a:t>Bild durch Klicken auf Symbol hinzufügen</a:t>
            </a:r>
            <a:endParaRPr lang="de-CH"/>
          </a:p>
        </p:txBody>
      </p:sp>
    </p:spTree>
    <p:extLst>
      <p:ext uri="{BB962C8B-B14F-4D97-AF65-F5344CB8AC3E}">
        <p14:creationId xmlns:p14="http://schemas.microsoft.com/office/powerpoint/2010/main" val="12674494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Kapiteltrennseite mit Illu farbig">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1725" b="1">
                <a:solidFill>
                  <a:schemeClr val="tx1"/>
                </a:solidFill>
                <a:latin typeface="+mj-lt"/>
              </a:defRPr>
            </a:lvl1pPr>
            <a:lvl2pPr marL="201216" indent="0" algn="ctr">
              <a:buNone/>
              <a:defRPr sz="1725" b="1">
                <a:solidFill>
                  <a:schemeClr val="bg1"/>
                </a:solidFill>
                <a:latin typeface="+mj-lt"/>
              </a:defRPr>
            </a:lvl2pPr>
            <a:lvl3pPr marL="406004" indent="0" algn="ctr">
              <a:buNone/>
              <a:defRPr sz="1725" b="1">
                <a:solidFill>
                  <a:schemeClr val="bg1"/>
                </a:solidFill>
                <a:latin typeface="+mj-lt"/>
              </a:defRPr>
            </a:lvl3pPr>
            <a:lvl4pPr marL="604838" indent="0" algn="ctr">
              <a:buNone/>
              <a:defRPr sz="1725" b="1">
                <a:solidFill>
                  <a:schemeClr val="bg1"/>
                </a:solidFill>
                <a:latin typeface="+mj-lt"/>
              </a:defRPr>
            </a:lvl4pPr>
            <a:lvl5pPr marL="807244" indent="0" algn="ctr">
              <a:buNone/>
              <a:defRPr sz="1725" b="1">
                <a:solidFill>
                  <a:schemeClr val="bg1"/>
                </a:solidFill>
                <a:latin typeface="+mj-lt"/>
              </a:defRPr>
            </a:lvl5pPr>
          </a:lstStyle>
          <a:p>
            <a:pPr lvl="0"/>
            <a:r>
              <a:rPr lang="de-DE"/>
              <a:t>Formatvorlagen des Textmasters bearbeiten</a:t>
            </a:r>
          </a:p>
        </p:txBody>
      </p:sp>
      <p:sp>
        <p:nvSpPr>
          <p:cNvPr id="4" name="Bildplatzhalter 2"/>
          <p:cNvSpPr>
            <a:spLocks noGrp="1"/>
          </p:cNvSpPr>
          <p:nvPr>
            <p:ph type="pic" sz="quarter" idx="11"/>
          </p:nvPr>
        </p:nvSpPr>
        <p:spPr>
          <a:xfrm>
            <a:off x="1" y="1772816"/>
            <a:ext cx="9144001" cy="5085184"/>
          </a:xfrm>
        </p:spPr>
        <p:txBody>
          <a:bodyPr tIns="1800000"/>
          <a:lstStyle>
            <a:lvl1pPr marL="0" indent="0" algn="ctr">
              <a:buNone/>
              <a:defRPr>
                <a:solidFill>
                  <a:schemeClr val="tx1"/>
                </a:solidFill>
              </a:defRPr>
            </a:lvl1pPr>
          </a:lstStyle>
          <a:p>
            <a:r>
              <a:rPr lang="de-DE"/>
              <a:t>Bild durch Klicken auf Symbol hinzufügen</a:t>
            </a:r>
            <a:endParaRPr lang="de-CH"/>
          </a:p>
        </p:txBody>
      </p:sp>
    </p:spTree>
    <p:extLst>
      <p:ext uri="{BB962C8B-B14F-4D97-AF65-F5344CB8AC3E}">
        <p14:creationId xmlns:p14="http://schemas.microsoft.com/office/powerpoint/2010/main" val="11524905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6" name="Bildplatzhalter 5"/>
          <p:cNvSpPr>
            <a:spLocks noGrp="1"/>
          </p:cNvSpPr>
          <p:nvPr>
            <p:ph type="pic" sz="quarter" idx="12"/>
          </p:nvPr>
        </p:nvSpPr>
        <p:spPr>
          <a:xfrm>
            <a:off x="395288" y="404813"/>
            <a:ext cx="8353425" cy="5688012"/>
          </a:xfrm>
        </p:spPr>
        <p:txBody>
          <a:bodyPr tIns="1440000"/>
          <a:lstStyle>
            <a:lvl1pPr marL="0" indent="0" algn="ctr">
              <a:buNone/>
              <a:defRPr/>
            </a:lvl1pPr>
          </a:lstStyle>
          <a:p>
            <a:r>
              <a:rPr lang="de-DE"/>
              <a:t>Bild durch Klicken auf Symbol hinzufügen</a:t>
            </a:r>
            <a:endParaRPr lang="de-CH"/>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151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ild/Illu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8353425"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3"/>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545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9" y="1412875"/>
            <a:ext cx="4068000" cy="4679950"/>
          </a:xfrm>
        </p:spPr>
        <p:txBody>
          <a:bodyPr tIns="1080000"/>
          <a:lstStyle>
            <a:lvl1pPr marL="0" indent="0" algn="ctr">
              <a:buNone/>
              <a:defRPr/>
            </a:lvl1pPr>
          </a:lstStyle>
          <a:p>
            <a:r>
              <a:rPr lang="de-DE"/>
              <a:t>Bild durch Klicken auf Symbol hinzufügen</a:t>
            </a:r>
            <a:endParaRPr lang="de-CH"/>
          </a:p>
        </p:txBody>
      </p:sp>
      <p:sp>
        <p:nvSpPr>
          <p:cNvPr id="11" name="Bildplatzhalter 5"/>
          <p:cNvSpPr>
            <a:spLocks noGrp="1"/>
          </p:cNvSpPr>
          <p:nvPr>
            <p:ph type="pic" sz="quarter" idx="13"/>
          </p:nvPr>
        </p:nvSpPr>
        <p:spPr>
          <a:xfrm>
            <a:off x="4680713" y="1412875"/>
            <a:ext cx="4068000"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2"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636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ild/Illu mit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8" y="1412875"/>
            <a:ext cx="3384625" cy="467995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6966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ild mit Text klei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8" y="1412875"/>
            <a:ext cx="3384625" cy="4679950"/>
          </a:xfrm>
        </p:spPr>
        <p:txBody>
          <a:bodyPr/>
          <a:lstStyle>
            <a:lvl1pPr>
              <a:defRPr sz="825"/>
            </a:lvl1pPr>
            <a:lvl2pPr>
              <a:defRPr sz="825"/>
            </a:lvl2pPr>
            <a:lvl3pPr>
              <a:defRPr sz="825"/>
            </a:lvl3pPr>
            <a:lvl4pPr>
              <a:defRPr sz="825"/>
            </a:lvl4pPr>
            <a:lvl5pPr>
              <a:defRPr sz="825"/>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1906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395288" y="1412875"/>
            <a:ext cx="8352000" cy="1080000"/>
          </a:xfrm>
        </p:spPr>
        <p:txBody>
          <a:bodyPr/>
          <a:lstStyle>
            <a:lvl1pPr marL="0" indent="0">
              <a:buNone/>
              <a:defRPr/>
            </a:lvl1pPr>
          </a:lstStyle>
          <a:p>
            <a:pPr lvl="0"/>
            <a:r>
              <a:rPr lang="de-DE"/>
              <a:t>Formatvorlagen des Textmasters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userDrawn="1"/>
        </p:nvSpPr>
        <p:spPr>
          <a:xfrm>
            <a:off x="395288" y="6010271"/>
            <a:ext cx="3960000" cy="612000"/>
          </a:xfrm>
          <a:prstGeom prst="rect">
            <a:avLst/>
          </a:prstGeom>
          <a:noFill/>
        </p:spPr>
        <p:txBody>
          <a:bodyPr wrap="square" lIns="0" tIns="0" rIns="0" bIns="0" rtlCol="0" anchor="b" anchorCtr="0">
            <a:noAutofit/>
          </a:bodyPr>
          <a:lstStyle/>
          <a:p>
            <a:r>
              <a:rPr lang="de-CH" sz="675" b="1" dirty="0" err="1"/>
              <a:t>UPK</a:t>
            </a:r>
            <a:r>
              <a:rPr lang="de-CH" sz="675" b="1" dirty="0"/>
              <a:t> Basel</a:t>
            </a:r>
          </a:p>
          <a:p>
            <a:r>
              <a:rPr lang="de-CH" sz="675" dirty="0"/>
              <a:t>Wilhelm Klein-Strasse 27, 4002 Basel</a:t>
            </a:r>
          </a:p>
          <a:p>
            <a:r>
              <a:rPr lang="de-CH" sz="675" dirty="0"/>
              <a:t>Telefon +41 61 325 51 11, Fax +41 61 325 55 12</a:t>
            </a:r>
          </a:p>
          <a:p>
            <a:r>
              <a:rPr lang="de-CH" sz="675" dirty="0" err="1"/>
              <a:t>info@upk.ch</a:t>
            </a:r>
            <a:r>
              <a:rPr lang="de-CH" sz="675" dirty="0"/>
              <a:t>, </a:t>
            </a:r>
            <a:r>
              <a:rPr lang="de-CH" sz="675" dirty="0" err="1"/>
              <a:t>www.upk.ch</a:t>
            </a:r>
            <a:endParaRPr lang="de-CH" sz="675" dirty="0"/>
          </a:p>
        </p:txBody>
      </p:sp>
      <p:sp>
        <p:nvSpPr>
          <p:cNvPr id="3" name="Bildplatzhalter 2"/>
          <p:cNvSpPr>
            <a:spLocks noGrp="1"/>
          </p:cNvSpPr>
          <p:nvPr>
            <p:ph type="pic" sz="quarter" idx="13"/>
          </p:nvPr>
        </p:nvSpPr>
        <p:spPr>
          <a:xfrm>
            <a:off x="4211639" y="2564904"/>
            <a:ext cx="4541837" cy="3312368"/>
          </a:xfrm>
        </p:spPr>
        <p:txBody>
          <a:bodyPr tIns="360000"/>
          <a:lstStyle>
            <a:lvl1pPr marL="0" indent="0" algn="ctr">
              <a:buNone/>
              <a:defRPr/>
            </a:lvl1pPr>
          </a:lstStyle>
          <a:p>
            <a:r>
              <a:rPr lang="de-DE"/>
              <a:t>Bild durch Klicken auf Symbol hinzufügen</a:t>
            </a:r>
            <a:endParaRPr lang="de-CH"/>
          </a:p>
        </p:txBody>
      </p:sp>
    </p:spTree>
    <p:extLst>
      <p:ext uri="{BB962C8B-B14F-4D97-AF65-F5344CB8AC3E}">
        <p14:creationId xmlns:p14="http://schemas.microsoft.com/office/powerpoint/2010/main" val="22747517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e-DE"/>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r>
              <a:rPr lang="de-DE"/>
              <a:t>4. September 2024</a:t>
            </a:r>
            <a:endParaRPr lang="de-CH"/>
          </a:p>
        </p:txBody>
      </p:sp>
      <p:sp>
        <p:nvSpPr>
          <p:cNvPr id="5" name="Fußzeilenplatzhalter 4"/>
          <p:cNvSpPr>
            <a:spLocks noGrp="1"/>
          </p:cNvSpPr>
          <p:nvPr>
            <p:ph type="ftr" sz="quarter" idx="11"/>
          </p:nvPr>
        </p:nvSpPr>
        <p:spPr/>
        <p:txBody>
          <a:bodyPr/>
          <a:lstStyle/>
          <a:p>
            <a:r>
              <a:rPr lang="de-DE"/>
              <a:t>Marc Schmid | Folgen von Vernachlässigung und Misshandlung </a:t>
            </a:r>
            <a:endParaRPr lang="de-CH"/>
          </a:p>
        </p:txBody>
      </p:sp>
      <p:sp>
        <p:nvSpPr>
          <p:cNvPr id="6" name="Foliennummernplatzhalter 5"/>
          <p:cNvSpPr>
            <a:spLocks noGrp="1"/>
          </p:cNvSpPr>
          <p:nvPr>
            <p:ph type="sldNum" sz="quarter" idx="12"/>
          </p:nvPr>
        </p:nvSpPr>
        <p:spPr/>
        <p:txBody>
          <a:bodyPr/>
          <a:lstStyle/>
          <a:p>
            <a:fld id="{C7A161F1-DFD6-4752-9603-6DD86A36C7CD}" type="slidenum">
              <a:rPr lang="de-CH" smtClean="0"/>
              <a:t>‹Nr.›</a:t>
            </a:fld>
            <a:endParaRPr lang="de-CH"/>
          </a:p>
        </p:txBody>
      </p:sp>
    </p:spTree>
    <p:extLst>
      <p:ext uri="{BB962C8B-B14F-4D97-AF65-F5344CB8AC3E}">
        <p14:creationId xmlns:p14="http://schemas.microsoft.com/office/powerpoint/2010/main" val="1612006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9" y="1412875"/>
            <a:ext cx="4068000" cy="4679950"/>
          </a:xfrm>
        </p:spPr>
        <p:txBody>
          <a:bodyPr tIns="1080000"/>
          <a:lstStyle>
            <a:lvl1pPr marL="0" indent="0" algn="ctr">
              <a:buNone/>
              <a:defRPr/>
            </a:lvl1pPr>
          </a:lstStyle>
          <a:p>
            <a:r>
              <a:rPr lang="de-DE"/>
              <a:t>Bild durch Klicken auf Symbol hinzufügen</a:t>
            </a:r>
            <a:endParaRPr lang="de-CH"/>
          </a:p>
        </p:txBody>
      </p:sp>
      <p:sp>
        <p:nvSpPr>
          <p:cNvPr id="11" name="Bildplatzhalter 5"/>
          <p:cNvSpPr>
            <a:spLocks noGrp="1"/>
          </p:cNvSpPr>
          <p:nvPr>
            <p:ph type="pic" sz="quarter" idx="13"/>
          </p:nvPr>
        </p:nvSpPr>
        <p:spPr>
          <a:xfrm>
            <a:off x="4680713" y="1412875"/>
            <a:ext cx="4068000"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2"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8486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DE"/>
              <a:t>4. September 2024</a:t>
            </a:r>
            <a:endParaRPr lang="de-CH"/>
          </a:p>
        </p:txBody>
      </p:sp>
      <p:sp>
        <p:nvSpPr>
          <p:cNvPr id="5" name="Fußzeilenplatzhalter 4"/>
          <p:cNvSpPr>
            <a:spLocks noGrp="1"/>
          </p:cNvSpPr>
          <p:nvPr>
            <p:ph type="ftr" sz="quarter" idx="11"/>
          </p:nvPr>
        </p:nvSpPr>
        <p:spPr/>
        <p:txBody>
          <a:bodyPr/>
          <a:lstStyle/>
          <a:p>
            <a:r>
              <a:rPr lang="de-DE"/>
              <a:t>Marc Schmid | Folgen von Vernachlässigung und Misshandlung </a:t>
            </a:r>
            <a:endParaRPr lang="de-CH"/>
          </a:p>
        </p:txBody>
      </p:sp>
      <p:sp>
        <p:nvSpPr>
          <p:cNvPr id="6" name="Foliennummernplatzhalter 5"/>
          <p:cNvSpPr>
            <a:spLocks noGrp="1"/>
          </p:cNvSpPr>
          <p:nvPr>
            <p:ph type="sldNum" sz="quarter" idx="12"/>
          </p:nvPr>
        </p:nvSpPr>
        <p:spPr/>
        <p:txBody>
          <a:bodyPr/>
          <a:lstStyle/>
          <a:p>
            <a:fld id="{C7A161F1-DFD6-4752-9603-6DD86A36C7CD}" type="slidenum">
              <a:rPr lang="de-CH" smtClean="0"/>
              <a:t>‹Nr.›</a:t>
            </a:fld>
            <a:endParaRPr lang="de-CH"/>
          </a:p>
        </p:txBody>
      </p:sp>
    </p:spTree>
    <p:extLst>
      <p:ext uri="{BB962C8B-B14F-4D97-AF65-F5344CB8AC3E}">
        <p14:creationId xmlns:p14="http://schemas.microsoft.com/office/powerpoint/2010/main" val="19048638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e-DE"/>
              <a:t>Titelmasterformat durch Klicken bearbeiten</a:t>
            </a:r>
            <a:endParaRPr lang="de-CH"/>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r>
              <a:rPr lang="de-DE"/>
              <a:t>4. September 2024</a:t>
            </a:r>
            <a:endParaRPr lang="de-CH"/>
          </a:p>
        </p:txBody>
      </p:sp>
      <p:sp>
        <p:nvSpPr>
          <p:cNvPr id="5" name="Fußzeilenplatzhalter 4"/>
          <p:cNvSpPr>
            <a:spLocks noGrp="1"/>
          </p:cNvSpPr>
          <p:nvPr>
            <p:ph type="ftr" sz="quarter" idx="11"/>
          </p:nvPr>
        </p:nvSpPr>
        <p:spPr/>
        <p:txBody>
          <a:bodyPr/>
          <a:lstStyle/>
          <a:p>
            <a:r>
              <a:rPr lang="de-DE"/>
              <a:t>Marc Schmid | Folgen von Vernachlässigung und Misshandlung </a:t>
            </a:r>
            <a:endParaRPr lang="de-CH"/>
          </a:p>
        </p:txBody>
      </p:sp>
      <p:sp>
        <p:nvSpPr>
          <p:cNvPr id="6" name="Foliennummernplatzhalter 5"/>
          <p:cNvSpPr>
            <a:spLocks noGrp="1"/>
          </p:cNvSpPr>
          <p:nvPr>
            <p:ph type="sldNum" sz="quarter" idx="12"/>
          </p:nvPr>
        </p:nvSpPr>
        <p:spPr/>
        <p:txBody>
          <a:bodyPr/>
          <a:lstStyle/>
          <a:p>
            <a:fld id="{C7A161F1-DFD6-4752-9603-6DD86A36C7CD}" type="slidenum">
              <a:rPr lang="de-CH" smtClean="0"/>
              <a:t>‹Nr.›</a:t>
            </a:fld>
            <a:endParaRPr lang="de-CH"/>
          </a:p>
        </p:txBody>
      </p:sp>
    </p:spTree>
    <p:extLst>
      <p:ext uri="{BB962C8B-B14F-4D97-AF65-F5344CB8AC3E}">
        <p14:creationId xmlns:p14="http://schemas.microsoft.com/office/powerpoint/2010/main" val="27322146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286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291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r>
              <a:rPr lang="de-DE"/>
              <a:t>4. September 2024</a:t>
            </a:r>
            <a:endParaRPr lang="de-CH"/>
          </a:p>
        </p:txBody>
      </p:sp>
      <p:sp>
        <p:nvSpPr>
          <p:cNvPr id="6" name="Fußzeilenplatzhalter 5"/>
          <p:cNvSpPr>
            <a:spLocks noGrp="1"/>
          </p:cNvSpPr>
          <p:nvPr>
            <p:ph type="ftr" sz="quarter" idx="11"/>
          </p:nvPr>
        </p:nvSpPr>
        <p:spPr/>
        <p:txBody>
          <a:bodyPr/>
          <a:lstStyle/>
          <a:p>
            <a:r>
              <a:rPr lang="de-DE"/>
              <a:t>Marc Schmid | Folgen von Vernachlässigung und Misshandlung </a:t>
            </a:r>
            <a:endParaRPr lang="de-CH"/>
          </a:p>
        </p:txBody>
      </p:sp>
      <p:sp>
        <p:nvSpPr>
          <p:cNvPr id="7" name="Foliennummernplatzhalter 6"/>
          <p:cNvSpPr>
            <a:spLocks noGrp="1"/>
          </p:cNvSpPr>
          <p:nvPr>
            <p:ph type="sldNum" sz="quarter" idx="12"/>
          </p:nvPr>
        </p:nvSpPr>
        <p:spPr/>
        <p:txBody>
          <a:bodyPr/>
          <a:lstStyle/>
          <a:p>
            <a:fld id="{C7A161F1-DFD6-4752-9603-6DD86A36C7CD}" type="slidenum">
              <a:rPr lang="de-CH" smtClean="0"/>
              <a:t>‹Nr.›</a:t>
            </a:fld>
            <a:endParaRPr lang="de-CH"/>
          </a:p>
        </p:txBody>
      </p:sp>
    </p:spTree>
    <p:extLst>
      <p:ext uri="{BB962C8B-B14F-4D97-AF65-F5344CB8AC3E}">
        <p14:creationId xmlns:p14="http://schemas.microsoft.com/office/powerpoint/2010/main" val="23911294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4" name="Inhaltsplatzhalter 3"/>
          <p:cNvSpPr>
            <a:spLocks noGrp="1"/>
          </p:cNvSpPr>
          <p:nvPr>
            <p:ph sz="half" idx="2"/>
          </p:nvPr>
        </p:nvSpPr>
        <p:spPr>
          <a:xfrm>
            <a:off x="629842" y="2505075"/>
            <a:ext cx="3868340"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a:t>4. September 2024</a:t>
            </a:r>
            <a:endParaRPr lang="de-CH"/>
          </a:p>
        </p:txBody>
      </p:sp>
      <p:sp>
        <p:nvSpPr>
          <p:cNvPr id="8" name="Fußzeilenplatzhalter 7"/>
          <p:cNvSpPr>
            <a:spLocks noGrp="1"/>
          </p:cNvSpPr>
          <p:nvPr>
            <p:ph type="ftr" sz="quarter" idx="11"/>
          </p:nvPr>
        </p:nvSpPr>
        <p:spPr/>
        <p:txBody>
          <a:bodyPr/>
          <a:lstStyle/>
          <a:p>
            <a:r>
              <a:rPr lang="de-DE"/>
              <a:t>Marc Schmid | Folgen von Vernachlässigung und Misshandlung </a:t>
            </a:r>
            <a:endParaRPr lang="de-CH"/>
          </a:p>
        </p:txBody>
      </p:sp>
      <p:sp>
        <p:nvSpPr>
          <p:cNvPr id="9" name="Foliennummernplatzhalter 8"/>
          <p:cNvSpPr>
            <a:spLocks noGrp="1"/>
          </p:cNvSpPr>
          <p:nvPr>
            <p:ph type="sldNum" sz="quarter" idx="12"/>
          </p:nvPr>
        </p:nvSpPr>
        <p:spPr/>
        <p:txBody>
          <a:bodyPr/>
          <a:lstStyle/>
          <a:p>
            <a:fld id="{C7A161F1-DFD6-4752-9603-6DD86A36C7CD}" type="slidenum">
              <a:rPr lang="de-CH" smtClean="0"/>
              <a:t>‹Nr.›</a:t>
            </a:fld>
            <a:endParaRPr lang="de-CH"/>
          </a:p>
        </p:txBody>
      </p:sp>
    </p:spTree>
    <p:extLst>
      <p:ext uri="{BB962C8B-B14F-4D97-AF65-F5344CB8AC3E}">
        <p14:creationId xmlns:p14="http://schemas.microsoft.com/office/powerpoint/2010/main" val="19274836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r>
              <a:rPr lang="de-DE"/>
              <a:t>4. September 2024</a:t>
            </a:r>
            <a:endParaRPr lang="de-CH"/>
          </a:p>
        </p:txBody>
      </p:sp>
      <p:sp>
        <p:nvSpPr>
          <p:cNvPr id="4" name="Fußzeilenplatzhalter 3"/>
          <p:cNvSpPr>
            <a:spLocks noGrp="1"/>
          </p:cNvSpPr>
          <p:nvPr>
            <p:ph type="ftr" sz="quarter" idx="11"/>
          </p:nvPr>
        </p:nvSpPr>
        <p:spPr/>
        <p:txBody>
          <a:bodyPr/>
          <a:lstStyle/>
          <a:p>
            <a:r>
              <a:rPr lang="de-DE"/>
              <a:t>Marc Schmid | Folgen von Vernachlässigung und Misshandlung </a:t>
            </a:r>
            <a:endParaRPr lang="de-CH"/>
          </a:p>
        </p:txBody>
      </p:sp>
      <p:sp>
        <p:nvSpPr>
          <p:cNvPr id="5" name="Foliennummernplatzhalter 4"/>
          <p:cNvSpPr>
            <a:spLocks noGrp="1"/>
          </p:cNvSpPr>
          <p:nvPr>
            <p:ph type="sldNum" sz="quarter" idx="12"/>
          </p:nvPr>
        </p:nvSpPr>
        <p:spPr/>
        <p:txBody>
          <a:bodyPr/>
          <a:lstStyle/>
          <a:p>
            <a:fld id="{C7A161F1-DFD6-4752-9603-6DD86A36C7CD}" type="slidenum">
              <a:rPr lang="de-CH" smtClean="0"/>
              <a:t>‹Nr.›</a:t>
            </a:fld>
            <a:endParaRPr lang="de-CH"/>
          </a:p>
        </p:txBody>
      </p:sp>
    </p:spTree>
    <p:extLst>
      <p:ext uri="{BB962C8B-B14F-4D97-AF65-F5344CB8AC3E}">
        <p14:creationId xmlns:p14="http://schemas.microsoft.com/office/powerpoint/2010/main" val="387241404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4. September 2024</a:t>
            </a:r>
            <a:endParaRPr lang="de-CH"/>
          </a:p>
        </p:txBody>
      </p:sp>
      <p:sp>
        <p:nvSpPr>
          <p:cNvPr id="3" name="Fußzeilenplatzhalter 2"/>
          <p:cNvSpPr>
            <a:spLocks noGrp="1"/>
          </p:cNvSpPr>
          <p:nvPr>
            <p:ph type="ftr" sz="quarter" idx="11"/>
          </p:nvPr>
        </p:nvSpPr>
        <p:spPr/>
        <p:txBody>
          <a:bodyPr/>
          <a:lstStyle/>
          <a:p>
            <a:r>
              <a:rPr lang="de-DE"/>
              <a:t>Marc Schmid | Folgen von Vernachlässigung und Misshandlung </a:t>
            </a:r>
            <a:endParaRPr lang="de-CH"/>
          </a:p>
        </p:txBody>
      </p:sp>
      <p:sp>
        <p:nvSpPr>
          <p:cNvPr id="4" name="Foliennummernplatzhalter 3"/>
          <p:cNvSpPr>
            <a:spLocks noGrp="1"/>
          </p:cNvSpPr>
          <p:nvPr>
            <p:ph type="sldNum" sz="quarter" idx="12"/>
          </p:nvPr>
        </p:nvSpPr>
        <p:spPr/>
        <p:txBody>
          <a:bodyPr/>
          <a:lstStyle/>
          <a:p>
            <a:fld id="{C7A161F1-DFD6-4752-9603-6DD86A36C7CD}" type="slidenum">
              <a:rPr lang="de-CH" smtClean="0"/>
              <a:t>‹Nr.›</a:t>
            </a:fld>
            <a:endParaRPr lang="de-CH"/>
          </a:p>
        </p:txBody>
      </p:sp>
    </p:spTree>
    <p:extLst>
      <p:ext uri="{BB962C8B-B14F-4D97-AF65-F5344CB8AC3E}">
        <p14:creationId xmlns:p14="http://schemas.microsoft.com/office/powerpoint/2010/main" val="280376900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a:t>Titelmasterformat durch Klicken bearbeiten</a:t>
            </a:r>
            <a:endParaRPr lang="de-CH"/>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a:t>4. September 2024</a:t>
            </a:r>
            <a:endParaRPr lang="de-CH"/>
          </a:p>
        </p:txBody>
      </p:sp>
      <p:sp>
        <p:nvSpPr>
          <p:cNvPr id="6" name="Fußzeilenplatzhalter 5"/>
          <p:cNvSpPr>
            <a:spLocks noGrp="1"/>
          </p:cNvSpPr>
          <p:nvPr>
            <p:ph type="ftr" sz="quarter" idx="11"/>
          </p:nvPr>
        </p:nvSpPr>
        <p:spPr/>
        <p:txBody>
          <a:bodyPr/>
          <a:lstStyle/>
          <a:p>
            <a:r>
              <a:rPr lang="de-DE"/>
              <a:t>Marc Schmid | Folgen von Vernachlässigung und Misshandlung </a:t>
            </a:r>
            <a:endParaRPr lang="de-CH"/>
          </a:p>
        </p:txBody>
      </p:sp>
      <p:sp>
        <p:nvSpPr>
          <p:cNvPr id="7" name="Foliennummernplatzhalter 6"/>
          <p:cNvSpPr>
            <a:spLocks noGrp="1"/>
          </p:cNvSpPr>
          <p:nvPr>
            <p:ph type="sldNum" sz="quarter" idx="12"/>
          </p:nvPr>
        </p:nvSpPr>
        <p:spPr/>
        <p:txBody>
          <a:bodyPr/>
          <a:lstStyle/>
          <a:p>
            <a:fld id="{C7A161F1-DFD6-4752-9603-6DD86A36C7CD}" type="slidenum">
              <a:rPr lang="de-CH" smtClean="0"/>
              <a:t>‹Nr.›</a:t>
            </a:fld>
            <a:endParaRPr lang="de-CH"/>
          </a:p>
        </p:txBody>
      </p:sp>
    </p:spTree>
    <p:extLst>
      <p:ext uri="{BB962C8B-B14F-4D97-AF65-F5344CB8AC3E}">
        <p14:creationId xmlns:p14="http://schemas.microsoft.com/office/powerpoint/2010/main" val="26305888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a:t>Titelmasterformat durch Klicken bearbeiten</a:t>
            </a:r>
            <a:endParaRPr lang="de-CH"/>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CH"/>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a:t>4. September 2024</a:t>
            </a:r>
            <a:endParaRPr lang="de-CH"/>
          </a:p>
        </p:txBody>
      </p:sp>
      <p:sp>
        <p:nvSpPr>
          <p:cNvPr id="6" name="Fußzeilenplatzhalter 5"/>
          <p:cNvSpPr>
            <a:spLocks noGrp="1"/>
          </p:cNvSpPr>
          <p:nvPr>
            <p:ph type="ftr" sz="quarter" idx="11"/>
          </p:nvPr>
        </p:nvSpPr>
        <p:spPr/>
        <p:txBody>
          <a:bodyPr/>
          <a:lstStyle/>
          <a:p>
            <a:r>
              <a:rPr lang="de-DE"/>
              <a:t>Marc Schmid | Folgen von Vernachlässigung und Misshandlung </a:t>
            </a:r>
            <a:endParaRPr lang="de-CH"/>
          </a:p>
        </p:txBody>
      </p:sp>
      <p:sp>
        <p:nvSpPr>
          <p:cNvPr id="7" name="Foliennummernplatzhalter 6"/>
          <p:cNvSpPr>
            <a:spLocks noGrp="1"/>
          </p:cNvSpPr>
          <p:nvPr>
            <p:ph type="sldNum" sz="quarter" idx="12"/>
          </p:nvPr>
        </p:nvSpPr>
        <p:spPr/>
        <p:txBody>
          <a:bodyPr/>
          <a:lstStyle/>
          <a:p>
            <a:fld id="{C7A161F1-DFD6-4752-9603-6DD86A36C7CD}" type="slidenum">
              <a:rPr lang="de-CH" smtClean="0"/>
              <a:t>‹Nr.›</a:t>
            </a:fld>
            <a:endParaRPr lang="de-CH"/>
          </a:p>
        </p:txBody>
      </p:sp>
    </p:spTree>
    <p:extLst>
      <p:ext uri="{BB962C8B-B14F-4D97-AF65-F5344CB8AC3E}">
        <p14:creationId xmlns:p14="http://schemas.microsoft.com/office/powerpoint/2010/main" val="318512138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DE"/>
              <a:t>4. September 2024</a:t>
            </a:r>
            <a:endParaRPr lang="de-CH"/>
          </a:p>
        </p:txBody>
      </p:sp>
      <p:sp>
        <p:nvSpPr>
          <p:cNvPr id="5" name="Fußzeilenplatzhalter 4"/>
          <p:cNvSpPr>
            <a:spLocks noGrp="1"/>
          </p:cNvSpPr>
          <p:nvPr>
            <p:ph type="ftr" sz="quarter" idx="11"/>
          </p:nvPr>
        </p:nvSpPr>
        <p:spPr/>
        <p:txBody>
          <a:bodyPr/>
          <a:lstStyle/>
          <a:p>
            <a:r>
              <a:rPr lang="de-DE"/>
              <a:t>Marc Schmid | Folgen von Vernachlässigung und Misshandlung </a:t>
            </a:r>
            <a:endParaRPr lang="de-CH"/>
          </a:p>
        </p:txBody>
      </p:sp>
      <p:sp>
        <p:nvSpPr>
          <p:cNvPr id="6" name="Foliennummernplatzhalter 5"/>
          <p:cNvSpPr>
            <a:spLocks noGrp="1"/>
          </p:cNvSpPr>
          <p:nvPr>
            <p:ph type="sldNum" sz="quarter" idx="12"/>
          </p:nvPr>
        </p:nvSpPr>
        <p:spPr/>
        <p:txBody>
          <a:bodyPr/>
          <a:lstStyle/>
          <a:p>
            <a:fld id="{C7A161F1-DFD6-4752-9603-6DD86A36C7CD}" type="slidenum">
              <a:rPr lang="de-CH" smtClean="0"/>
              <a:t>‹Nr.›</a:t>
            </a:fld>
            <a:endParaRPr lang="de-CH"/>
          </a:p>
        </p:txBody>
      </p:sp>
    </p:spTree>
    <p:extLst>
      <p:ext uri="{BB962C8B-B14F-4D97-AF65-F5344CB8AC3E}">
        <p14:creationId xmlns:p14="http://schemas.microsoft.com/office/powerpoint/2010/main" val="1459954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DE"/>
              <a:t>4. September 2024</a:t>
            </a:r>
            <a:endParaRPr lang="de-CH"/>
          </a:p>
        </p:txBody>
      </p:sp>
      <p:sp>
        <p:nvSpPr>
          <p:cNvPr id="5" name="Fußzeilenplatzhalter 4"/>
          <p:cNvSpPr>
            <a:spLocks noGrp="1"/>
          </p:cNvSpPr>
          <p:nvPr>
            <p:ph type="ftr" sz="quarter" idx="11"/>
          </p:nvPr>
        </p:nvSpPr>
        <p:spPr/>
        <p:txBody>
          <a:bodyPr/>
          <a:lstStyle/>
          <a:p>
            <a:r>
              <a:rPr lang="de-DE"/>
              <a:t>Marc Schmid | Folgen von Vernachlässigung und Misshandlung </a:t>
            </a:r>
            <a:endParaRPr lang="de-CH"/>
          </a:p>
        </p:txBody>
      </p:sp>
      <p:sp>
        <p:nvSpPr>
          <p:cNvPr id="6" name="Foliennummernplatzhalter 5"/>
          <p:cNvSpPr>
            <a:spLocks noGrp="1"/>
          </p:cNvSpPr>
          <p:nvPr>
            <p:ph type="sldNum" sz="quarter" idx="12"/>
          </p:nvPr>
        </p:nvSpPr>
        <p:spPr/>
        <p:txBody>
          <a:bodyPr/>
          <a:lstStyle/>
          <a:p>
            <a:fld id="{C7A161F1-DFD6-4752-9603-6DD86A36C7CD}" type="slidenum">
              <a:rPr lang="de-CH" smtClean="0"/>
              <a:t>‹Nr.›</a:t>
            </a:fld>
            <a:endParaRPr lang="de-CH"/>
          </a:p>
        </p:txBody>
      </p:sp>
    </p:spTree>
    <p:extLst>
      <p:ext uri="{BB962C8B-B14F-4D97-AF65-F5344CB8AC3E}">
        <p14:creationId xmlns:p14="http://schemas.microsoft.com/office/powerpoint/2010/main" val="2586951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Illu mit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7" y="1412875"/>
            <a:ext cx="3384625" cy="467995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36047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5" y="1313432"/>
            <a:ext cx="8353177" cy="1728000"/>
          </a:xfrm>
        </p:spPr>
        <p:txBody>
          <a:bodyPr/>
          <a:lstStyle>
            <a:lvl1pPr>
              <a:defRPr sz="4200"/>
            </a:lvl1pPr>
          </a:lstStyle>
          <a:p>
            <a:r>
              <a:rPr lang="de-DE"/>
              <a:t>Titelmasterformat durch Klicken bearbeiten</a:t>
            </a:r>
            <a:endParaRPr lang="de-CH" dirty="0"/>
          </a:p>
        </p:txBody>
      </p:sp>
      <p:sp>
        <p:nvSpPr>
          <p:cNvPr id="3" name="Untertitel 2"/>
          <p:cNvSpPr>
            <a:spLocks noGrp="1"/>
          </p:cNvSpPr>
          <p:nvPr>
            <p:ph type="subTitle" idx="1"/>
          </p:nvPr>
        </p:nvSpPr>
        <p:spPr>
          <a:xfrm>
            <a:off x="395288" y="3212976"/>
            <a:ext cx="4968800" cy="540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6" name="Textplatzhalter 5"/>
          <p:cNvSpPr>
            <a:spLocks noGrp="1"/>
          </p:cNvSpPr>
          <p:nvPr>
            <p:ph type="body" sz="quarter" idx="12"/>
          </p:nvPr>
        </p:nvSpPr>
        <p:spPr>
          <a:xfrm>
            <a:off x="395288" y="3885248"/>
            <a:ext cx="4968800" cy="540000"/>
          </a:xfrm>
        </p:spPr>
        <p:txBody>
          <a:bodyPr/>
          <a:lstStyle>
            <a:lvl1pPr marL="0" indent="0">
              <a:buNone/>
              <a:defRPr/>
            </a:lvl1pPr>
          </a:lstStyle>
          <a:p>
            <a:pPr lvl="0"/>
            <a:r>
              <a:rPr lang="de-DE"/>
              <a:t>Textmasterformat bearbeiten</a:t>
            </a:r>
          </a:p>
        </p:txBody>
      </p:sp>
      <p:sp>
        <p:nvSpPr>
          <p:cNvPr id="10" name="Textplatzhalter 9"/>
          <p:cNvSpPr>
            <a:spLocks noGrp="1"/>
          </p:cNvSpPr>
          <p:nvPr>
            <p:ph type="body" sz="quarter" idx="13"/>
          </p:nvPr>
        </p:nvSpPr>
        <p:spPr>
          <a:xfrm>
            <a:off x="395289" y="6045488"/>
            <a:ext cx="3960000" cy="576064"/>
          </a:xfrm>
        </p:spPr>
        <p:txBody>
          <a:bodyPr anchor="b" anchorCtr="0"/>
          <a:lstStyle>
            <a:lvl1pPr marL="0" indent="0">
              <a:spcBef>
                <a:spcPts val="0"/>
              </a:spcBef>
              <a:buNone/>
              <a:defRPr sz="900">
                <a:solidFill>
                  <a:schemeClr val="tx1"/>
                </a:solidFill>
              </a:defRPr>
            </a:lvl1pPr>
            <a:lvl2pPr marL="268288" indent="0">
              <a:buNone/>
              <a:defRPr/>
            </a:lvl2pPr>
            <a:lvl3pPr marL="541338" indent="0">
              <a:buNone/>
              <a:defRPr/>
            </a:lvl3pPr>
            <a:lvl4pPr marL="806450" indent="0">
              <a:buNone/>
              <a:defRPr/>
            </a:lvl4pPr>
            <a:lvl5pPr marL="1076325" indent="0">
              <a:buNone/>
              <a:defRPr/>
            </a:lvl5pPr>
          </a:lstStyle>
          <a:p>
            <a:pPr lvl="0"/>
            <a:r>
              <a:rPr lang="de-DE"/>
              <a:t>Textmasterformat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a:solidFill>
                  <a:srgbClr val="FFFFFF"/>
                </a:solidFill>
              </a14:hiddenFill>
            </a:ext>
          </a:extLst>
        </p:spPr>
      </p:pic>
      <p:sp>
        <p:nvSpPr>
          <p:cNvPr id="5" name="Bildplatzhalter 4"/>
          <p:cNvSpPr>
            <a:spLocks noGrp="1"/>
          </p:cNvSpPr>
          <p:nvPr>
            <p:ph type="pic" sz="quarter" idx="14"/>
          </p:nvPr>
        </p:nvSpPr>
        <p:spPr>
          <a:xfrm>
            <a:off x="5436097" y="2852738"/>
            <a:ext cx="3317378" cy="2952750"/>
          </a:xfrm>
        </p:spPr>
        <p:txBody>
          <a:bodyPr tIns="360000"/>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129987209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7" y="1412875"/>
            <a:ext cx="8353425" cy="4752429"/>
          </a:xfrm>
        </p:spPr>
        <p:txBody>
          <a:bodyPr/>
          <a:lstStyle>
            <a:lvl1pPr marL="457200" indent="-457200">
              <a:spcBef>
                <a:spcPts val="600"/>
              </a:spcBef>
              <a:buFont typeface="+mj-lt"/>
              <a:buAutoNum type="arabicPeriod"/>
              <a:defRPr sz="2000" b="1">
                <a:latin typeface="+mj-lt"/>
              </a:defRPr>
            </a:lvl1pPr>
            <a:lvl2pPr marL="725488" indent="-457200">
              <a:buFont typeface="+mj-lt"/>
              <a:buAutoNum type="arabicPeriod"/>
              <a:defRPr sz="2000" b="1">
                <a:latin typeface="+mj-lt"/>
              </a:defRPr>
            </a:lvl2pPr>
            <a:lvl3pPr marL="998538" indent="-457200">
              <a:buFont typeface="+mj-lt"/>
              <a:buAutoNum type="arabicPeriod"/>
              <a:defRPr sz="2000" b="1">
                <a:latin typeface="+mj-lt"/>
              </a:defRPr>
            </a:lvl3pPr>
            <a:lvl4pPr marL="1263650" indent="-457200">
              <a:buFont typeface="+mj-lt"/>
              <a:buAutoNum type="arabicPeriod"/>
              <a:defRPr sz="2000" b="1">
                <a:latin typeface="+mj-lt"/>
              </a:defRPr>
            </a:lvl4pPr>
            <a:lvl5pPr marL="1533525" indent="-457200">
              <a:buFont typeface="+mj-lt"/>
              <a:buAutoNum type="arabicPeriod"/>
              <a:defRPr sz="2000" b="1">
                <a:latin typeface="+mj-lt"/>
              </a:defRPr>
            </a:lvl5pPr>
          </a:lstStyle>
          <a:p>
            <a:pPr lvl="0"/>
            <a:r>
              <a:rPr lang="de-DE"/>
              <a:t>Textmasterformat bearbeiten</a:t>
            </a:r>
          </a:p>
        </p:txBody>
      </p:sp>
      <p:sp>
        <p:nvSpPr>
          <p:cNvPr id="7" name="Fußzeilenplatzhalter 6"/>
          <p:cNvSpPr>
            <a:spLocks noGrp="1"/>
          </p:cNvSpPr>
          <p:nvPr>
            <p:ph type="ftr" sz="quarter" idx="10"/>
          </p:nvPr>
        </p:nvSpPr>
        <p:spPr>
          <a:xfrm>
            <a:off x="1115616" y="6417534"/>
            <a:ext cx="2823592" cy="288000"/>
          </a:xfrm>
          <a:prstGeom prst="rect">
            <a:avLst/>
          </a:prstGeom>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Bildplatzhalter 3"/>
          <p:cNvSpPr>
            <a:spLocks noGrp="1"/>
          </p:cNvSpPr>
          <p:nvPr>
            <p:ph type="pic" sz="quarter" idx="12"/>
          </p:nvPr>
        </p:nvSpPr>
        <p:spPr>
          <a:xfrm>
            <a:off x="5076825" y="3789363"/>
            <a:ext cx="3671888" cy="2376487"/>
          </a:xfrm>
        </p:spPr>
        <p:txBody>
          <a:bodyPr tIns="360000"/>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313729721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Inhalt 1-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a:xfrm>
            <a:off x="1115616" y="6417534"/>
            <a:ext cx="2823592" cy="288000"/>
          </a:xfrm>
          <a:prstGeom prst="rect">
            <a:avLst/>
          </a:prstGeom>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0295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Inhalt 2-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numCol="2" spcCol="324000"/>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a:xfrm>
            <a:off x="1115616" y="6417534"/>
            <a:ext cx="2823592" cy="288000"/>
          </a:xfrm>
          <a:prstGeom prst="rect">
            <a:avLst/>
          </a:prstGeom>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8882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abel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numCol="2" spcCol="324000"/>
          <a:lstStyle>
            <a:lvl1pPr marL="0" indent="0">
              <a:buNone/>
              <a:defRPr sz="1100"/>
            </a:lvl1pPr>
            <a:lvl2pPr marL="268288" indent="0">
              <a:buNone/>
              <a:defRPr sz="1100"/>
            </a:lvl2pPr>
            <a:lvl3pPr marL="541338" indent="0">
              <a:buNone/>
              <a:defRPr sz="1100"/>
            </a:lvl3pPr>
            <a:lvl4pPr marL="806450" indent="0">
              <a:buNone/>
              <a:defRPr sz="1100"/>
            </a:lvl4pPr>
            <a:lvl5pPr marL="1076325" indent="0">
              <a:buNone/>
              <a:defRPr sz="1100"/>
            </a:lvl5pPr>
          </a:lstStyle>
          <a:p>
            <a:pPr lvl="0"/>
            <a:r>
              <a:rPr lang="de-DE"/>
              <a:t>Textmasterformat bearbeiten</a:t>
            </a:r>
          </a:p>
        </p:txBody>
      </p:sp>
      <p:sp>
        <p:nvSpPr>
          <p:cNvPr id="7" name="Fußzeilenplatzhalter 6"/>
          <p:cNvSpPr>
            <a:spLocks noGrp="1"/>
          </p:cNvSpPr>
          <p:nvPr>
            <p:ph type="ftr" sz="quarter" idx="10"/>
          </p:nvPr>
        </p:nvSpPr>
        <p:spPr>
          <a:xfrm>
            <a:off x="1115616" y="6417534"/>
            <a:ext cx="2823592" cy="288000"/>
          </a:xfrm>
          <a:prstGeom prst="rect">
            <a:avLst/>
          </a:prstGeom>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15170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Zitat 23pt">
    <p:bg>
      <p:bgPr>
        <a:solidFill>
          <a:schemeClr val="accent2"/>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Textmasterformat bearbeiten</a:t>
            </a:r>
          </a:p>
        </p:txBody>
      </p:sp>
    </p:spTree>
    <p:extLst>
      <p:ext uri="{BB962C8B-B14F-4D97-AF65-F5344CB8AC3E}">
        <p14:creationId xmlns:p14="http://schemas.microsoft.com/office/powerpoint/2010/main" val="100346719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Zitat 34pt">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34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Textmasterformat bearbeiten</a:t>
            </a:r>
          </a:p>
        </p:txBody>
      </p:sp>
    </p:spTree>
    <p:extLst>
      <p:ext uri="{BB962C8B-B14F-4D97-AF65-F5344CB8AC3E}">
        <p14:creationId xmlns:p14="http://schemas.microsoft.com/office/powerpoint/2010/main" val="32879766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Kapiteltrennseite pink">
    <p:bg>
      <p:bgPr>
        <a:solidFill>
          <a:schemeClr val="accent4"/>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Tree>
    <p:extLst>
      <p:ext uri="{BB962C8B-B14F-4D97-AF65-F5344CB8AC3E}">
        <p14:creationId xmlns:p14="http://schemas.microsoft.com/office/powerpoint/2010/main" val="347271959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Kapiteltrennseite weiss">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Tree>
    <p:extLst>
      <p:ext uri="{BB962C8B-B14F-4D97-AF65-F5344CB8AC3E}">
        <p14:creationId xmlns:p14="http://schemas.microsoft.com/office/powerpoint/2010/main" val="27686319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Kapiteltrennseite mit Illu blau">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3" name="Bildplatzhalter 2"/>
          <p:cNvSpPr>
            <a:spLocks noGrp="1"/>
          </p:cNvSpPr>
          <p:nvPr>
            <p:ph type="pic" sz="quarter" idx="11"/>
          </p:nvPr>
        </p:nvSpPr>
        <p:spPr>
          <a:xfrm>
            <a:off x="0" y="1772816"/>
            <a:ext cx="9144001" cy="5085184"/>
          </a:xfrm>
        </p:spPr>
        <p:txBody>
          <a:bodyPr tIns="1800000"/>
          <a:lstStyle>
            <a:lvl1pPr marL="0" indent="0" algn="ctr">
              <a:buNone/>
              <a:defRPr>
                <a:solidFill>
                  <a:schemeClr val="bg1"/>
                </a:solidFill>
              </a:defRPr>
            </a:lvl1pPr>
          </a:lstStyle>
          <a:p>
            <a:r>
              <a:rPr lang="de-DE"/>
              <a:t>Bild durch Klicken auf Symbol hinzufügen</a:t>
            </a:r>
            <a:endParaRPr lang="de-CH"/>
          </a:p>
        </p:txBody>
      </p:sp>
    </p:spTree>
    <p:extLst>
      <p:ext uri="{BB962C8B-B14F-4D97-AF65-F5344CB8AC3E}">
        <p14:creationId xmlns:p14="http://schemas.microsoft.com/office/powerpoint/2010/main" val="2093932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mit Text klei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7" y="1412875"/>
            <a:ext cx="3384625" cy="4679950"/>
          </a:xfrm>
        </p:spPr>
        <p:txBody>
          <a:bodyPr/>
          <a:lstStyle>
            <a:lvl1pPr>
              <a:defRPr sz="1100"/>
            </a:lvl1pPr>
            <a:lvl2pPr>
              <a:defRPr sz="1100"/>
            </a:lvl2pPr>
            <a:lvl3pPr>
              <a:defRPr sz="1100"/>
            </a:lvl3pPr>
            <a:lvl4pPr>
              <a:defRPr sz="1100"/>
            </a:lvl4pPr>
            <a:lvl5pPr>
              <a:defRPr sz="11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68479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Kapiteltrennseite mit Illu farbig">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4" name="Bildplatzhalter 2"/>
          <p:cNvSpPr>
            <a:spLocks noGrp="1"/>
          </p:cNvSpPr>
          <p:nvPr>
            <p:ph type="pic" sz="quarter" idx="11"/>
          </p:nvPr>
        </p:nvSpPr>
        <p:spPr>
          <a:xfrm>
            <a:off x="0" y="1772816"/>
            <a:ext cx="9144001" cy="5085184"/>
          </a:xfrm>
        </p:spPr>
        <p:txBody>
          <a:bodyPr tIns="1800000"/>
          <a:lstStyle>
            <a:lvl1pPr marL="0" indent="0" algn="ctr">
              <a:buNone/>
              <a:defRPr>
                <a:solidFill>
                  <a:schemeClr val="tx1"/>
                </a:solidFill>
              </a:defRPr>
            </a:lvl1pPr>
          </a:lstStyle>
          <a:p>
            <a:r>
              <a:rPr lang="de-DE"/>
              <a:t>Bild durch Klicken auf Symbol hinzufügen</a:t>
            </a:r>
            <a:endParaRPr lang="de-CH"/>
          </a:p>
        </p:txBody>
      </p:sp>
    </p:spTree>
    <p:extLst>
      <p:ext uri="{BB962C8B-B14F-4D97-AF65-F5344CB8AC3E}">
        <p14:creationId xmlns:p14="http://schemas.microsoft.com/office/powerpoint/2010/main" val="9201168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7" name="Fußzeilenplatzhalter 6"/>
          <p:cNvSpPr>
            <a:spLocks noGrp="1"/>
          </p:cNvSpPr>
          <p:nvPr>
            <p:ph type="ftr" sz="quarter" idx="10"/>
          </p:nvPr>
        </p:nvSpPr>
        <p:spPr>
          <a:xfrm>
            <a:off x="1115616" y="6417534"/>
            <a:ext cx="2823592" cy="288000"/>
          </a:xfrm>
          <a:prstGeom prst="rect">
            <a:avLst/>
          </a:prstGeom>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6" name="Bildplatzhalter 5"/>
          <p:cNvSpPr>
            <a:spLocks noGrp="1"/>
          </p:cNvSpPr>
          <p:nvPr>
            <p:ph type="pic" sz="quarter" idx="12"/>
          </p:nvPr>
        </p:nvSpPr>
        <p:spPr>
          <a:xfrm>
            <a:off x="395288" y="404813"/>
            <a:ext cx="8353425" cy="5688012"/>
          </a:xfrm>
        </p:spPr>
        <p:txBody>
          <a:bodyPr tIns="1440000"/>
          <a:lstStyle>
            <a:lvl1pPr marL="0" indent="0" algn="ctr">
              <a:buNone/>
              <a:defRPr/>
            </a:lvl1pPr>
          </a:lstStyle>
          <a:p>
            <a:r>
              <a:rPr lang="de-DE"/>
              <a:t>Bild durch Klicken auf Symbol hinzufügen</a:t>
            </a:r>
            <a:endParaRPr lang="de-CH"/>
          </a:p>
        </p:txBody>
      </p:sp>
    </p:spTree>
    <p:extLst>
      <p:ext uri="{BB962C8B-B14F-4D97-AF65-F5344CB8AC3E}">
        <p14:creationId xmlns:p14="http://schemas.microsoft.com/office/powerpoint/2010/main" val="29034097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ild/Illu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a:xfrm>
            <a:off x="1115616" y="6417534"/>
            <a:ext cx="2823592" cy="288000"/>
          </a:xfrm>
          <a:prstGeom prst="rect">
            <a:avLst/>
          </a:prstGeom>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8353425" cy="4679950"/>
          </a:xfrm>
        </p:spPr>
        <p:txBody>
          <a:bodyPr tIns="1080000"/>
          <a:lstStyle>
            <a:lvl1pPr marL="0" indent="0" algn="ctr">
              <a:buNone/>
              <a:defRPr/>
            </a:lvl1pPr>
          </a:lstStyle>
          <a:p>
            <a:r>
              <a:rPr lang="de-DE"/>
              <a:t>Bild durch Klicken auf Symbol hinzufügen</a:t>
            </a:r>
            <a:endParaRPr lang="de-CH"/>
          </a:p>
        </p:txBody>
      </p:sp>
    </p:spTree>
    <p:extLst>
      <p:ext uri="{BB962C8B-B14F-4D97-AF65-F5344CB8AC3E}">
        <p14:creationId xmlns:p14="http://schemas.microsoft.com/office/powerpoint/2010/main" val="98457908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a:xfrm>
            <a:off x="1115616" y="6417534"/>
            <a:ext cx="2823592" cy="288000"/>
          </a:xfrm>
          <a:prstGeom prst="rect">
            <a:avLst/>
          </a:prstGeom>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9" y="1412875"/>
            <a:ext cx="4068000" cy="4679950"/>
          </a:xfrm>
        </p:spPr>
        <p:txBody>
          <a:bodyPr tIns="1080000"/>
          <a:lstStyle>
            <a:lvl1pPr marL="0" indent="0" algn="ctr">
              <a:buNone/>
              <a:defRPr/>
            </a:lvl1pPr>
          </a:lstStyle>
          <a:p>
            <a:r>
              <a:rPr lang="de-DE"/>
              <a:t>Bild durch Klicken auf Symbol hinzufügen</a:t>
            </a:r>
            <a:endParaRPr lang="de-CH"/>
          </a:p>
        </p:txBody>
      </p:sp>
      <p:sp>
        <p:nvSpPr>
          <p:cNvPr id="11" name="Bildplatzhalter 5"/>
          <p:cNvSpPr>
            <a:spLocks noGrp="1"/>
          </p:cNvSpPr>
          <p:nvPr>
            <p:ph type="pic" sz="quarter" idx="13"/>
          </p:nvPr>
        </p:nvSpPr>
        <p:spPr>
          <a:xfrm>
            <a:off x="4680713" y="1412875"/>
            <a:ext cx="4068000" cy="4679950"/>
          </a:xfrm>
        </p:spPr>
        <p:txBody>
          <a:bodyPr tIns="1080000"/>
          <a:lstStyle>
            <a:lvl1pPr marL="0" indent="0" algn="ctr">
              <a:buNone/>
              <a:defRPr/>
            </a:lvl1pPr>
          </a:lstStyle>
          <a:p>
            <a:r>
              <a:rPr lang="de-DE"/>
              <a:t>Bild durch Klicken auf Symbol hinzufügen</a:t>
            </a:r>
            <a:endParaRPr lang="de-CH"/>
          </a:p>
        </p:txBody>
      </p:sp>
    </p:spTree>
    <p:extLst>
      <p:ext uri="{BB962C8B-B14F-4D97-AF65-F5344CB8AC3E}">
        <p14:creationId xmlns:p14="http://schemas.microsoft.com/office/powerpoint/2010/main" val="38468916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ild/Illu mit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a:xfrm>
            <a:off x="1115616" y="6417534"/>
            <a:ext cx="2823592" cy="288000"/>
          </a:xfrm>
          <a:prstGeom prst="rect">
            <a:avLst/>
          </a:prstGeom>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7" y="1412875"/>
            <a:ext cx="3384625" cy="46799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11323789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ild mit Text klei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a:xfrm>
            <a:off x="1115616" y="6417534"/>
            <a:ext cx="2823592" cy="288000"/>
          </a:xfrm>
          <a:prstGeom prst="rect">
            <a:avLst/>
          </a:prstGeom>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7" y="1412875"/>
            <a:ext cx="3384625" cy="4679950"/>
          </a:xfrm>
        </p:spPr>
        <p:txBody>
          <a:bodyPr/>
          <a:lstStyle>
            <a:lvl1pPr>
              <a:defRPr sz="1100"/>
            </a:lvl1pPr>
            <a:lvl2pPr>
              <a:defRPr sz="1100"/>
            </a:lvl2pPr>
            <a:lvl3pPr>
              <a:defRPr sz="1100"/>
            </a:lvl3pPr>
            <a:lvl4pPr>
              <a:defRPr sz="1100"/>
            </a:lvl4pPr>
            <a:lvl5pPr>
              <a:defRPr sz="11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35658214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395288" y="1412875"/>
            <a:ext cx="8352000" cy="1080000"/>
          </a:xfrm>
        </p:spPr>
        <p:txBody>
          <a:bodyPr/>
          <a:lstStyle>
            <a:lvl1pPr marL="0" indent="0">
              <a:buNone/>
              <a:defRPr/>
            </a:lvl1pPr>
          </a:lstStyle>
          <a:p>
            <a:pPr lvl="0"/>
            <a:r>
              <a:rPr lang="de-DE"/>
              <a:t>Textmasterformat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userDrawn="1"/>
        </p:nvSpPr>
        <p:spPr>
          <a:xfrm>
            <a:off x="395288" y="6010271"/>
            <a:ext cx="3960000" cy="612000"/>
          </a:xfrm>
          <a:prstGeom prst="rect">
            <a:avLst/>
          </a:prstGeom>
          <a:noFill/>
        </p:spPr>
        <p:txBody>
          <a:bodyPr wrap="square" lIns="0" tIns="0" rIns="0" bIns="0" rtlCol="0" anchor="b" anchorCtr="0">
            <a:noAutofit/>
          </a:bodyPr>
          <a:lstStyle/>
          <a:p>
            <a:r>
              <a:rPr lang="de-CH" sz="900" b="1" dirty="0" err="1"/>
              <a:t>UPK</a:t>
            </a:r>
            <a:r>
              <a:rPr lang="de-CH" sz="900" b="1" dirty="0"/>
              <a:t> Basel</a:t>
            </a:r>
          </a:p>
          <a:p>
            <a:r>
              <a:rPr lang="de-CH" sz="900" dirty="0"/>
              <a:t>Wilhelm Klein-Strasse 27, 4002 Basel</a:t>
            </a:r>
          </a:p>
          <a:p>
            <a:r>
              <a:rPr lang="de-CH" sz="900" dirty="0"/>
              <a:t>Telefon +41 61 325 51 11, Fax +41 61 325 55 12</a:t>
            </a:r>
          </a:p>
          <a:p>
            <a:r>
              <a:rPr lang="de-CH" sz="900" dirty="0" err="1"/>
              <a:t>info@upk.ch</a:t>
            </a:r>
            <a:r>
              <a:rPr lang="de-CH" sz="900" dirty="0"/>
              <a:t>, </a:t>
            </a:r>
            <a:r>
              <a:rPr lang="de-CH" sz="900" dirty="0" err="1"/>
              <a:t>www.upk.ch</a:t>
            </a:r>
            <a:endParaRPr lang="de-CH" sz="900" dirty="0"/>
          </a:p>
        </p:txBody>
      </p:sp>
      <p:sp>
        <p:nvSpPr>
          <p:cNvPr id="3" name="Bildplatzhalter 2"/>
          <p:cNvSpPr>
            <a:spLocks noGrp="1"/>
          </p:cNvSpPr>
          <p:nvPr>
            <p:ph type="pic" sz="quarter" idx="13"/>
          </p:nvPr>
        </p:nvSpPr>
        <p:spPr>
          <a:xfrm>
            <a:off x="4211638" y="2564904"/>
            <a:ext cx="4541837" cy="3312368"/>
          </a:xfrm>
        </p:spPr>
        <p:txBody>
          <a:bodyPr tIns="360000"/>
          <a:lstStyle>
            <a:lvl1pPr marL="0" indent="0" algn="ctr">
              <a:buNone/>
              <a:defRPr/>
            </a:lvl1pPr>
          </a:lstStyle>
          <a:p>
            <a:r>
              <a:rPr lang="de-DE"/>
              <a:t>Bild durch Klicken auf Symbol hinzufügen</a:t>
            </a:r>
            <a:endParaRPr lang="de-CH"/>
          </a:p>
        </p:txBody>
      </p:sp>
    </p:spTree>
    <p:extLst>
      <p:ext uri="{BB962C8B-B14F-4D97-AF65-F5344CB8AC3E}">
        <p14:creationId xmlns:p14="http://schemas.microsoft.com/office/powerpoint/2010/main" val="12441226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5" y="1313432"/>
            <a:ext cx="8353177" cy="1728000"/>
          </a:xfrm>
        </p:spPr>
        <p:txBody>
          <a:bodyPr/>
          <a:lstStyle>
            <a:lvl1pPr>
              <a:defRPr sz="4200"/>
            </a:lvl1pPr>
          </a:lstStyle>
          <a:p>
            <a:r>
              <a:rPr lang="de-DE"/>
              <a:t>Titelmasterformat durch Klicken bearbeiten</a:t>
            </a:r>
            <a:endParaRPr lang="de-CH" dirty="0"/>
          </a:p>
        </p:txBody>
      </p:sp>
      <p:sp>
        <p:nvSpPr>
          <p:cNvPr id="3" name="Untertitel 2"/>
          <p:cNvSpPr>
            <a:spLocks noGrp="1"/>
          </p:cNvSpPr>
          <p:nvPr>
            <p:ph type="subTitle" idx="1"/>
          </p:nvPr>
        </p:nvSpPr>
        <p:spPr>
          <a:xfrm>
            <a:off x="395288" y="3212976"/>
            <a:ext cx="4968800" cy="540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6" name="Textplatzhalter 5"/>
          <p:cNvSpPr>
            <a:spLocks noGrp="1"/>
          </p:cNvSpPr>
          <p:nvPr>
            <p:ph type="body" sz="quarter" idx="12"/>
          </p:nvPr>
        </p:nvSpPr>
        <p:spPr>
          <a:xfrm>
            <a:off x="395288" y="3885248"/>
            <a:ext cx="4968800" cy="540000"/>
          </a:xfrm>
        </p:spPr>
        <p:txBody>
          <a:bodyPr/>
          <a:lstStyle>
            <a:lvl1pPr marL="0" indent="0">
              <a:buNone/>
              <a:defRPr/>
            </a:lvl1pPr>
          </a:lstStyle>
          <a:p>
            <a:pPr lvl="0"/>
            <a:r>
              <a:rPr lang="de-DE"/>
              <a:t>Textmasterformat bearbeiten</a:t>
            </a:r>
          </a:p>
        </p:txBody>
      </p:sp>
      <p:sp>
        <p:nvSpPr>
          <p:cNvPr id="10" name="Textplatzhalter 9"/>
          <p:cNvSpPr>
            <a:spLocks noGrp="1"/>
          </p:cNvSpPr>
          <p:nvPr>
            <p:ph type="body" sz="quarter" idx="13"/>
          </p:nvPr>
        </p:nvSpPr>
        <p:spPr>
          <a:xfrm>
            <a:off x="395289" y="6045488"/>
            <a:ext cx="3960000" cy="576064"/>
          </a:xfrm>
        </p:spPr>
        <p:txBody>
          <a:bodyPr anchor="b" anchorCtr="0"/>
          <a:lstStyle>
            <a:lvl1pPr marL="0" indent="0">
              <a:spcBef>
                <a:spcPts val="0"/>
              </a:spcBef>
              <a:buNone/>
              <a:defRPr sz="900">
                <a:solidFill>
                  <a:schemeClr val="tx1"/>
                </a:solidFill>
              </a:defRPr>
            </a:lvl1pPr>
            <a:lvl2pPr marL="268288" indent="0">
              <a:buNone/>
              <a:defRPr/>
            </a:lvl2pPr>
            <a:lvl3pPr marL="541338" indent="0">
              <a:buNone/>
              <a:defRPr/>
            </a:lvl3pPr>
            <a:lvl4pPr marL="806450" indent="0">
              <a:buNone/>
              <a:defRPr/>
            </a:lvl4pPr>
            <a:lvl5pPr marL="1076325" indent="0">
              <a:buNone/>
              <a:defRPr/>
            </a:lvl5pPr>
          </a:lstStyle>
          <a:p>
            <a:pPr lvl="0"/>
            <a:r>
              <a:rPr lang="de-DE"/>
              <a:t>Textmasterformat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Bildplatzhalter 4"/>
          <p:cNvSpPr>
            <a:spLocks noGrp="1"/>
          </p:cNvSpPr>
          <p:nvPr>
            <p:ph type="pic" sz="quarter" idx="14"/>
          </p:nvPr>
        </p:nvSpPr>
        <p:spPr>
          <a:xfrm>
            <a:off x="5436097" y="2852738"/>
            <a:ext cx="3317378" cy="2952750"/>
          </a:xfrm>
        </p:spPr>
        <p:txBody>
          <a:bodyPr tIns="360000"/>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365467502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7" y="1412875"/>
            <a:ext cx="8353425" cy="4752429"/>
          </a:xfrm>
        </p:spPr>
        <p:txBody>
          <a:bodyPr/>
          <a:lstStyle>
            <a:lvl1pPr marL="457200" indent="-457200">
              <a:spcBef>
                <a:spcPts val="600"/>
              </a:spcBef>
              <a:buFont typeface="+mj-lt"/>
              <a:buAutoNum type="arabicPeriod"/>
              <a:defRPr sz="2000" b="1">
                <a:latin typeface="+mj-lt"/>
              </a:defRPr>
            </a:lvl1pPr>
            <a:lvl2pPr marL="725488" indent="-457200">
              <a:buFont typeface="+mj-lt"/>
              <a:buAutoNum type="arabicPeriod"/>
              <a:defRPr sz="2000" b="1">
                <a:latin typeface="+mj-lt"/>
              </a:defRPr>
            </a:lvl2pPr>
            <a:lvl3pPr marL="998538" indent="-457200">
              <a:buFont typeface="+mj-lt"/>
              <a:buAutoNum type="arabicPeriod"/>
              <a:defRPr sz="2000" b="1">
                <a:latin typeface="+mj-lt"/>
              </a:defRPr>
            </a:lvl3pPr>
            <a:lvl4pPr marL="1263650" indent="-457200">
              <a:buFont typeface="+mj-lt"/>
              <a:buAutoNum type="arabicPeriod"/>
              <a:defRPr sz="2000" b="1">
                <a:latin typeface="+mj-lt"/>
              </a:defRPr>
            </a:lvl4pPr>
            <a:lvl5pPr marL="1533525" indent="-457200">
              <a:buFont typeface="+mj-lt"/>
              <a:buAutoNum type="arabicPeriod"/>
              <a:defRPr sz="2000" b="1">
                <a:latin typeface="+mj-lt"/>
              </a:defRPr>
            </a:lvl5pPr>
          </a:lstStyle>
          <a:p>
            <a:pPr lvl="0"/>
            <a:r>
              <a:rPr lang="de-DE"/>
              <a:t>Textmasterformat bearbeiten</a:t>
            </a:r>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Bildplatzhalter 3"/>
          <p:cNvSpPr>
            <a:spLocks noGrp="1"/>
          </p:cNvSpPr>
          <p:nvPr>
            <p:ph type="pic" sz="quarter" idx="12"/>
          </p:nvPr>
        </p:nvSpPr>
        <p:spPr>
          <a:xfrm>
            <a:off x="5076825" y="3789363"/>
            <a:ext cx="3671888" cy="2376487"/>
          </a:xfrm>
        </p:spPr>
        <p:txBody>
          <a:bodyPr tIns="360000"/>
          <a:lstStyle>
            <a:lvl1pPr marL="0" indent="0" algn="ctr">
              <a:buNone/>
              <a:defRPr/>
            </a:lvl1pPr>
          </a:lstStyle>
          <a:p>
            <a:r>
              <a:rPr lang="de-DE"/>
              <a:t>Bild durch Klicken auf Symbol hinzufügen</a:t>
            </a:r>
            <a:endParaRPr lang="de-CH" dirty="0"/>
          </a:p>
        </p:txBody>
      </p:sp>
      <p:pic>
        <p:nvPicPr>
          <p:cNvPr id="10" name="Grafik 29">
            <a:extLst>
              <a:ext uri="{FF2B5EF4-FFF2-40B4-BE49-F238E27FC236}">
                <a16:creationId xmlns:a16="http://schemas.microsoft.com/office/drawing/2014/main" id="{31E59617-A7B0-0145-96E5-B440A35DC0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6000" y="198000"/>
            <a:ext cx="1016392" cy="469104"/>
          </a:xfrm>
          <a:prstGeom prst="rect">
            <a:avLst/>
          </a:prstGeom>
        </p:spPr>
      </p:pic>
    </p:spTree>
    <p:extLst>
      <p:ext uri="{BB962C8B-B14F-4D97-AF65-F5344CB8AC3E}">
        <p14:creationId xmlns:p14="http://schemas.microsoft.com/office/powerpoint/2010/main" val="51886352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Inhalt 1-spaltig">
    <p:spTree>
      <p:nvGrpSpPr>
        <p:cNvPr id="1" name=""/>
        <p:cNvGrpSpPr/>
        <p:nvPr/>
      </p:nvGrpSpPr>
      <p:grpSpPr>
        <a:xfrm>
          <a:off x="0" y="0"/>
          <a:ext cx="0" cy="0"/>
          <a:chOff x="0" y="0"/>
          <a:chExt cx="0" cy="0"/>
        </a:xfrm>
      </p:grpSpPr>
      <p:sp>
        <p:nvSpPr>
          <p:cNvPr id="2" name="Titel 1"/>
          <p:cNvSpPr>
            <a:spLocks noGrp="1"/>
          </p:cNvSpPr>
          <p:nvPr>
            <p:ph type="title"/>
          </p:nvPr>
        </p:nvSpPr>
        <p:spPr>
          <a:xfrm>
            <a:off x="395289" y="308704"/>
            <a:ext cx="7129039" cy="900000"/>
          </a:xfrm>
        </p:spPr>
        <p:txBody>
          <a:bodyPr/>
          <a:lstStyle>
            <a:lvl1pPr>
              <a:defRPr sz="2000"/>
            </a:lvl1pPr>
          </a:lstStyle>
          <a:p>
            <a:r>
              <a:rPr lang="de-DE" dirty="0"/>
              <a:t>Titelmasterformat durch Klicken bearbeiten</a:t>
            </a:r>
            <a:endParaRPr lang="de-CH" dirty="0"/>
          </a:p>
        </p:txBody>
      </p:sp>
      <p:sp>
        <p:nvSpPr>
          <p:cNvPr id="3" name="Inhaltsplatzhalter 2"/>
          <p:cNvSpPr>
            <a:spLocks noGrp="1"/>
          </p:cNvSpPr>
          <p:nvPr>
            <p:ph idx="1"/>
          </p:nvPr>
        </p:nvSpPr>
        <p:spPr>
          <a:xfrm>
            <a:off x="395287" y="1412875"/>
            <a:ext cx="8353425" cy="4752429"/>
          </a:xfrm>
        </p:spPr>
        <p:txBody>
          <a:bodyPr/>
          <a:lstStyle>
            <a:lvl1pPr>
              <a:defRPr sz="14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Grafik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6000" y="198000"/>
            <a:ext cx="1016392" cy="469104"/>
          </a:xfrm>
          <a:prstGeom prst="rect">
            <a:avLst/>
          </a:prstGeom>
        </p:spPr>
      </p:pic>
    </p:spTree>
    <p:extLst>
      <p:ext uri="{BB962C8B-B14F-4D97-AF65-F5344CB8AC3E}">
        <p14:creationId xmlns:p14="http://schemas.microsoft.com/office/powerpoint/2010/main" val="2452254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395288" y="1412875"/>
            <a:ext cx="8352000" cy="1080000"/>
          </a:xfrm>
        </p:spPr>
        <p:txBody>
          <a:bodyPr/>
          <a:lstStyle>
            <a:lvl1pPr marL="0" indent="0">
              <a:buNone/>
              <a:defRPr/>
            </a:lvl1pPr>
          </a:lstStyle>
          <a:p>
            <a:pPr lvl="0"/>
            <a:r>
              <a:rPr lang="de-DE"/>
              <a:t>Formatvorlagen des Textmasters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userDrawn="1"/>
        </p:nvSpPr>
        <p:spPr>
          <a:xfrm>
            <a:off x="395288" y="6010271"/>
            <a:ext cx="3960000" cy="612000"/>
          </a:xfrm>
          <a:prstGeom prst="rect">
            <a:avLst/>
          </a:prstGeom>
          <a:noFill/>
        </p:spPr>
        <p:txBody>
          <a:bodyPr wrap="square" lIns="0" tIns="0" rIns="0" bIns="0" rtlCol="0" anchor="b" anchorCtr="0">
            <a:noAutofit/>
          </a:bodyPr>
          <a:lstStyle/>
          <a:p>
            <a:r>
              <a:rPr lang="de-CH" sz="900" b="1" dirty="0" err="1"/>
              <a:t>UPK</a:t>
            </a:r>
            <a:r>
              <a:rPr lang="de-CH" sz="900" b="1" dirty="0"/>
              <a:t> Basel</a:t>
            </a:r>
          </a:p>
          <a:p>
            <a:r>
              <a:rPr lang="de-CH" sz="900" dirty="0"/>
              <a:t>Wilhelm Klein-Strasse 27, 4002 Basel</a:t>
            </a:r>
          </a:p>
          <a:p>
            <a:r>
              <a:rPr lang="de-CH" sz="900" dirty="0"/>
              <a:t>Telefon +41 61 325 51 11, Fax +41 61 325 55 12</a:t>
            </a:r>
          </a:p>
          <a:p>
            <a:r>
              <a:rPr lang="de-CH" sz="900" dirty="0" err="1"/>
              <a:t>info@upk.ch</a:t>
            </a:r>
            <a:r>
              <a:rPr lang="de-CH" sz="900" dirty="0"/>
              <a:t>, </a:t>
            </a:r>
            <a:r>
              <a:rPr lang="de-CH" sz="900" dirty="0" err="1"/>
              <a:t>www.upk.ch</a:t>
            </a:r>
            <a:endParaRPr lang="de-CH" sz="900" dirty="0"/>
          </a:p>
        </p:txBody>
      </p:sp>
      <p:sp>
        <p:nvSpPr>
          <p:cNvPr id="3" name="Bildplatzhalter 2"/>
          <p:cNvSpPr>
            <a:spLocks noGrp="1"/>
          </p:cNvSpPr>
          <p:nvPr>
            <p:ph type="pic" sz="quarter" idx="13"/>
          </p:nvPr>
        </p:nvSpPr>
        <p:spPr>
          <a:xfrm>
            <a:off x="4211638" y="2564904"/>
            <a:ext cx="4541837" cy="3312368"/>
          </a:xfrm>
        </p:spPr>
        <p:txBody>
          <a:bodyPr tIns="360000"/>
          <a:lstStyle>
            <a:lvl1pPr marL="0" indent="0" algn="ctr">
              <a:buNone/>
              <a:defRPr/>
            </a:lvl1pPr>
          </a:lstStyle>
          <a:p>
            <a:r>
              <a:rPr lang="de-DE"/>
              <a:t>Bild durch Klicken auf Symbol hinzufügen</a:t>
            </a:r>
            <a:endParaRPr lang="de-CH"/>
          </a:p>
        </p:txBody>
      </p:sp>
    </p:spTree>
    <p:extLst>
      <p:ext uri="{BB962C8B-B14F-4D97-AF65-F5344CB8AC3E}">
        <p14:creationId xmlns:p14="http://schemas.microsoft.com/office/powerpoint/2010/main" val="339200877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Inhalt 2-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numCol="2" spcCol="324000"/>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Grafik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8712" y="223592"/>
            <a:ext cx="1560000" cy="720000"/>
          </a:xfrm>
          <a:prstGeom prst="rect">
            <a:avLst/>
          </a:prstGeom>
        </p:spPr>
      </p:pic>
    </p:spTree>
    <p:extLst>
      <p:ext uri="{BB962C8B-B14F-4D97-AF65-F5344CB8AC3E}">
        <p14:creationId xmlns:p14="http://schemas.microsoft.com/office/powerpoint/2010/main" val="388999260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abel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numCol="2" spcCol="324000"/>
          <a:lstStyle>
            <a:lvl1pPr marL="0" indent="0">
              <a:buNone/>
              <a:defRPr sz="1100"/>
            </a:lvl1pPr>
            <a:lvl2pPr marL="268288" indent="0">
              <a:buNone/>
              <a:defRPr sz="1100"/>
            </a:lvl2pPr>
            <a:lvl3pPr marL="541338" indent="0">
              <a:buNone/>
              <a:defRPr sz="1100"/>
            </a:lvl3pPr>
            <a:lvl4pPr marL="806450" indent="0">
              <a:buNone/>
              <a:defRPr sz="1100"/>
            </a:lvl4pPr>
            <a:lvl5pPr marL="1076325" indent="0">
              <a:buNone/>
              <a:defRPr sz="1100"/>
            </a:lvl5pPr>
          </a:lstStyle>
          <a:p>
            <a:pPr lvl="0"/>
            <a:r>
              <a:rPr lang="de-DE"/>
              <a:t>Textmasterformat bearbeiten</a:t>
            </a:r>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Grafik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8712" y="223592"/>
            <a:ext cx="1560000" cy="720000"/>
          </a:xfrm>
          <a:prstGeom prst="rect">
            <a:avLst/>
          </a:prstGeom>
        </p:spPr>
      </p:pic>
    </p:spTree>
    <p:extLst>
      <p:ext uri="{BB962C8B-B14F-4D97-AF65-F5344CB8AC3E}">
        <p14:creationId xmlns:p14="http://schemas.microsoft.com/office/powerpoint/2010/main" val="256299085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Zitat 23pt">
    <p:bg>
      <p:bgPr>
        <a:solidFill>
          <a:schemeClr val="accent2"/>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Textmasterformat bearbeiten</a:t>
            </a:r>
          </a:p>
        </p:txBody>
      </p:sp>
    </p:spTree>
    <p:extLst>
      <p:ext uri="{BB962C8B-B14F-4D97-AF65-F5344CB8AC3E}">
        <p14:creationId xmlns:p14="http://schemas.microsoft.com/office/powerpoint/2010/main" val="31394010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Zitat 34pt">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34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Textmasterformat bearbeiten</a:t>
            </a:r>
          </a:p>
        </p:txBody>
      </p:sp>
    </p:spTree>
    <p:extLst>
      <p:ext uri="{BB962C8B-B14F-4D97-AF65-F5344CB8AC3E}">
        <p14:creationId xmlns:p14="http://schemas.microsoft.com/office/powerpoint/2010/main" val="300367229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Kapiteltrennseite pink">
    <p:bg>
      <p:bgPr>
        <a:solidFill>
          <a:schemeClr val="accent4"/>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Tree>
    <p:extLst>
      <p:ext uri="{BB962C8B-B14F-4D97-AF65-F5344CB8AC3E}">
        <p14:creationId xmlns:p14="http://schemas.microsoft.com/office/powerpoint/2010/main" val="354796301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Kapiteltrennseite weiss">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Tree>
    <p:extLst>
      <p:ext uri="{BB962C8B-B14F-4D97-AF65-F5344CB8AC3E}">
        <p14:creationId xmlns:p14="http://schemas.microsoft.com/office/powerpoint/2010/main" val="106157281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Kapiteltrennseite mit Illu blau">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3" name="Bildplatzhalter 2"/>
          <p:cNvSpPr>
            <a:spLocks noGrp="1"/>
          </p:cNvSpPr>
          <p:nvPr>
            <p:ph type="pic" sz="quarter" idx="11"/>
          </p:nvPr>
        </p:nvSpPr>
        <p:spPr>
          <a:xfrm>
            <a:off x="0" y="1772816"/>
            <a:ext cx="9144001" cy="5085184"/>
          </a:xfrm>
        </p:spPr>
        <p:txBody>
          <a:bodyPr tIns="1800000"/>
          <a:lstStyle>
            <a:lvl1pPr marL="0" indent="0" algn="ctr">
              <a:buNone/>
              <a:defRPr>
                <a:solidFill>
                  <a:schemeClr val="bg1"/>
                </a:solidFill>
              </a:defRPr>
            </a:lvl1pPr>
          </a:lstStyle>
          <a:p>
            <a:r>
              <a:rPr lang="de-DE"/>
              <a:t>Bild durch Klicken auf Symbol hinzufügen</a:t>
            </a:r>
            <a:endParaRPr lang="de-CH"/>
          </a:p>
        </p:txBody>
      </p:sp>
    </p:spTree>
    <p:extLst>
      <p:ext uri="{BB962C8B-B14F-4D97-AF65-F5344CB8AC3E}">
        <p14:creationId xmlns:p14="http://schemas.microsoft.com/office/powerpoint/2010/main" val="255307896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Kapiteltrennseite mit Illu farbig">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4" name="Bildplatzhalter 2"/>
          <p:cNvSpPr>
            <a:spLocks noGrp="1"/>
          </p:cNvSpPr>
          <p:nvPr>
            <p:ph type="pic" sz="quarter" idx="11"/>
          </p:nvPr>
        </p:nvSpPr>
        <p:spPr>
          <a:xfrm>
            <a:off x="0" y="1772816"/>
            <a:ext cx="9144001" cy="5085184"/>
          </a:xfrm>
        </p:spPr>
        <p:txBody>
          <a:bodyPr tIns="1800000"/>
          <a:lstStyle>
            <a:lvl1pPr marL="0" indent="0" algn="ctr">
              <a:buNone/>
              <a:defRPr>
                <a:solidFill>
                  <a:schemeClr val="tx1"/>
                </a:solidFill>
              </a:defRPr>
            </a:lvl1pPr>
          </a:lstStyle>
          <a:p>
            <a:r>
              <a:rPr lang="de-DE"/>
              <a:t>Bild durch Klicken auf Symbol hinzufügen</a:t>
            </a:r>
            <a:endParaRPr lang="de-CH"/>
          </a:p>
        </p:txBody>
      </p:sp>
    </p:spTree>
    <p:extLst>
      <p:ext uri="{BB962C8B-B14F-4D97-AF65-F5344CB8AC3E}">
        <p14:creationId xmlns:p14="http://schemas.microsoft.com/office/powerpoint/2010/main" val="115166675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Bildplatzhalter 5"/>
          <p:cNvSpPr>
            <a:spLocks noGrp="1"/>
          </p:cNvSpPr>
          <p:nvPr>
            <p:ph type="pic" sz="quarter" idx="12"/>
          </p:nvPr>
        </p:nvSpPr>
        <p:spPr>
          <a:xfrm>
            <a:off x="395288" y="404813"/>
            <a:ext cx="8353425" cy="5688012"/>
          </a:xfrm>
        </p:spPr>
        <p:txBody>
          <a:bodyPr tIns="1440000"/>
          <a:lstStyle>
            <a:lvl1pPr marL="0" indent="0" algn="ctr">
              <a:buNone/>
              <a:defRPr/>
            </a:lvl1pPr>
          </a:lstStyle>
          <a:p>
            <a:r>
              <a:rPr lang="de-DE"/>
              <a:t>Bild durch Klicken auf Symbol hinzufügen</a:t>
            </a:r>
            <a:endParaRPr lang="de-CH"/>
          </a:p>
        </p:txBody>
      </p:sp>
      <p:pic>
        <p:nvPicPr>
          <p:cNvPr id="12" name="Grafik 29">
            <a:extLst>
              <a:ext uri="{FF2B5EF4-FFF2-40B4-BE49-F238E27FC236}">
                <a16:creationId xmlns:a16="http://schemas.microsoft.com/office/drawing/2014/main" id="{42FFD1F2-6862-9F44-BC80-3108C657B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6000" y="198000"/>
            <a:ext cx="1016392" cy="469104"/>
          </a:xfrm>
          <a:prstGeom prst="rect">
            <a:avLst/>
          </a:prstGeom>
        </p:spPr>
      </p:pic>
    </p:spTree>
    <p:extLst>
      <p:ext uri="{BB962C8B-B14F-4D97-AF65-F5344CB8AC3E}">
        <p14:creationId xmlns:p14="http://schemas.microsoft.com/office/powerpoint/2010/main" val="43825440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ild/Illu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Bildplatzhalter 5"/>
          <p:cNvSpPr>
            <a:spLocks noGrp="1"/>
          </p:cNvSpPr>
          <p:nvPr>
            <p:ph type="pic" sz="quarter" idx="12"/>
          </p:nvPr>
        </p:nvSpPr>
        <p:spPr>
          <a:xfrm>
            <a:off x="395288" y="1412875"/>
            <a:ext cx="8353425" cy="4679950"/>
          </a:xfrm>
        </p:spPr>
        <p:txBody>
          <a:bodyPr tIns="1080000"/>
          <a:lstStyle>
            <a:lvl1pPr marL="0" indent="0" algn="ctr">
              <a:buNone/>
              <a:defRPr/>
            </a:lvl1pPr>
          </a:lstStyle>
          <a:p>
            <a:r>
              <a:rPr lang="de-DE"/>
              <a:t>Bild durch Klicken auf Symbol hinzufügen</a:t>
            </a:r>
            <a:endParaRPr lang="de-CH"/>
          </a:p>
        </p:txBody>
      </p:sp>
      <p:pic>
        <p:nvPicPr>
          <p:cNvPr id="11" name="Grafik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8712" y="223592"/>
            <a:ext cx="1560000" cy="720000"/>
          </a:xfrm>
          <a:prstGeom prst="rect">
            <a:avLst/>
          </a:prstGeom>
        </p:spPr>
      </p:pic>
    </p:spTree>
    <p:extLst>
      <p:ext uri="{BB962C8B-B14F-4D97-AF65-F5344CB8AC3E}">
        <p14:creationId xmlns:p14="http://schemas.microsoft.com/office/powerpoint/2010/main" val="4116587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5" y="1313432"/>
            <a:ext cx="8353177" cy="1728000"/>
          </a:xfrm>
        </p:spPr>
        <p:txBody>
          <a:bodyPr/>
          <a:lstStyle>
            <a:lvl1pPr>
              <a:defRPr sz="4200"/>
            </a:lvl1pPr>
          </a:lstStyle>
          <a:p>
            <a:r>
              <a:rPr lang="de-DE"/>
              <a:t>Titelmasterformat durch Klicken bearbeiten</a:t>
            </a:r>
            <a:endParaRPr lang="de-CH" dirty="0"/>
          </a:p>
        </p:txBody>
      </p:sp>
      <p:sp>
        <p:nvSpPr>
          <p:cNvPr id="3" name="Untertitel 2"/>
          <p:cNvSpPr>
            <a:spLocks noGrp="1"/>
          </p:cNvSpPr>
          <p:nvPr>
            <p:ph type="subTitle" idx="1"/>
          </p:nvPr>
        </p:nvSpPr>
        <p:spPr>
          <a:xfrm>
            <a:off x="395288" y="3212976"/>
            <a:ext cx="4968800" cy="540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6" name="Textplatzhalter 5"/>
          <p:cNvSpPr>
            <a:spLocks noGrp="1"/>
          </p:cNvSpPr>
          <p:nvPr>
            <p:ph type="body" sz="quarter" idx="12"/>
          </p:nvPr>
        </p:nvSpPr>
        <p:spPr>
          <a:xfrm>
            <a:off x="395288" y="3885248"/>
            <a:ext cx="4968800" cy="540000"/>
          </a:xfrm>
        </p:spPr>
        <p:txBody>
          <a:bodyPr/>
          <a:lstStyle>
            <a:lvl1pPr marL="0" indent="0">
              <a:buNone/>
              <a:defRPr/>
            </a:lvl1pPr>
          </a:lstStyle>
          <a:p>
            <a:pPr lvl="0"/>
            <a:r>
              <a:rPr lang="de-DE"/>
              <a:t>Formatvorlagen des Textmasters bearbeiten</a:t>
            </a:r>
          </a:p>
        </p:txBody>
      </p:sp>
      <p:sp>
        <p:nvSpPr>
          <p:cNvPr id="10" name="Textplatzhalter 9"/>
          <p:cNvSpPr>
            <a:spLocks noGrp="1"/>
          </p:cNvSpPr>
          <p:nvPr>
            <p:ph type="body" sz="quarter" idx="13"/>
          </p:nvPr>
        </p:nvSpPr>
        <p:spPr>
          <a:xfrm>
            <a:off x="395289" y="6045488"/>
            <a:ext cx="3960000" cy="576064"/>
          </a:xfrm>
        </p:spPr>
        <p:txBody>
          <a:bodyPr anchor="b" anchorCtr="0"/>
          <a:lstStyle>
            <a:lvl1pPr marL="0" indent="0">
              <a:spcBef>
                <a:spcPts val="0"/>
              </a:spcBef>
              <a:buNone/>
              <a:defRPr sz="900">
                <a:solidFill>
                  <a:schemeClr val="tx1"/>
                </a:solidFill>
              </a:defRPr>
            </a:lvl1pPr>
            <a:lvl2pPr marL="268288" indent="0">
              <a:buNone/>
              <a:defRPr/>
            </a:lvl2pPr>
            <a:lvl3pPr marL="541338" indent="0">
              <a:buNone/>
              <a:defRPr/>
            </a:lvl3pPr>
            <a:lvl4pPr marL="806450" indent="0">
              <a:buNone/>
              <a:defRPr/>
            </a:lvl4pPr>
            <a:lvl5pPr marL="1076325" indent="0">
              <a:buNone/>
              <a:defRPr/>
            </a:lvl5pPr>
          </a:lstStyle>
          <a:p>
            <a:pPr lvl="0"/>
            <a:r>
              <a:rPr lang="de-DE"/>
              <a:t>Formatvorlagen des Textmasters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a:solidFill>
                  <a:srgbClr val="FFFFFF"/>
                </a:solidFill>
              </a14:hiddenFill>
            </a:ext>
          </a:extLst>
        </p:spPr>
      </p:pic>
      <p:sp>
        <p:nvSpPr>
          <p:cNvPr id="5" name="Bildplatzhalter 4"/>
          <p:cNvSpPr>
            <a:spLocks noGrp="1"/>
          </p:cNvSpPr>
          <p:nvPr>
            <p:ph type="pic" sz="quarter" idx="14"/>
          </p:nvPr>
        </p:nvSpPr>
        <p:spPr>
          <a:xfrm>
            <a:off x="5436097" y="2852738"/>
            <a:ext cx="3317378" cy="2952750"/>
          </a:xfrm>
        </p:spPr>
        <p:txBody>
          <a:bodyPr tIns="360000"/>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101411957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Bildplatzhalter 5"/>
          <p:cNvSpPr>
            <a:spLocks noGrp="1"/>
          </p:cNvSpPr>
          <p:nvPr>
            <p:ph type="pic" sz="quarter" idx="12"/>
          </p:nvPr>
        </p:nvSpPr>
        <p:spPr>
          <a:xfrm>
            <a:off x="395289" y="1412875"/>
            <a:ext cx="4068000" cy="4679950"/>
          </a:xfrm>
        </p:spPr>
        <p:txBody>
          <a:bodyPr tIns="1080000"/>
          <a:lstStyle>
            <a:lvl1pPr marL="0" indent="0" algn="ctr">
              <a:buNone/>
              <a:defRPr/>
            </a:lvl1pPr>
          </a:lstStyle>
          <a:p>
            <a:r>
              <a:rPr lang="de-DE"/>
              <a:t>Bild durch Klicken auf Symbol hinzufügen</a:t>
            </a:r>
            <a:endParaRPr lang="de-CH"/>
          </a:p>
        </p:txBody>
      </p:sp>
      <p:sp>
        <p:nvSpPr>
          <p:cNvPr id="11" name="Bildplatzhalter 5"/>
          <p:cNvSpPr>
            <a:spLocks noGrp="1"/>
          </p:cNvSpPr>
          <p:nvPr>
            <p:ph type="pic" sz="quarter" idx="13"/>
          </p:nvPr>
        </p:nvSpPr>
        <p:spPr>
          <a:xfrm>
            <a:off x="4680713" y="1412875"/>
            <a:ext cx="4068000" cy="4679950"/>
          </a:xfrm>
        </p:spPr>
        <p:txBody>
          <a:bodyPr tIns="1080000"/>
          <a:lstStyle>
            <a:lvl1pPr marL="0" indent="0" algn="ctr">
              <a:buNone/>
              <a:defRPr/>
            </a:lvl1pPr>
          </a:lstStyle>
          <a:p>
            <a:r>
              <a:rPr lang="de-DE"/>
              <a:t>Bild durch Klicken auf Symbol hinzufügen</a:t>
            </a:r>
            <a:endParaRPr lang="de-CH"/>
          </a:p>
        </p:txBody>
      </p:sp>
      <p:pic>
        <p:nvPicPr>
          <p:cNvPr id="12" name="Grafik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8712" y="260728"/>
            <a:ext cx="1560000" cy="720000"/>
          </a:xfrm>
          <a:prstGeom prst="rect">
            <a:avLst/>
          </a:prstGeom>
        </p:spPr>
      </p:pic>
    </p:spTree>
    <p:extLst>
      <p:ext uri="{BB962C8B-B14F-4D97-AF65-F5344CB8AC3E}">
        <p14:creationId xmlns:p14="http://schemas.microsoft.com/office/powerpoint/2010/main" val="54575116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Bild/Illu mit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7" y="1412875"/>
            <a:ext cx="3384625" cy="46799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pic>
        <p:nvPicPr>
          <p:cNvPr id="11" name="Grafik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8712" y="223592"/>
            <a:ext cx="1560000" cy="720000"/>
          </a:xfrm>
          <a:prstGeom prst="rect">
            <a:avLst/>
          </a:prstGeom>
        </p:spPr>
      </p:pic>
    </p:spTree>
    <p:extLst>
      <p:ext uri="{BB962C8B-B14F-4D97-AF65-F5344CB8AC3E}">
        <p14:creationId xmlns:p14="http://schemas.microsoft.com/office/powerpoint/2010/main" val="228826973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ild mit Text klei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7" y="1412875"/>
            <a:ext cx="3384625" cy="4679950"/>
          </a:xfrm>
        </p:spPr>
        <p:txBody>
          <a:bodyPr/>
          <a:lstStyle>
            <a:lvl1pPr>
              <a:defRPr sz="1100"/>
            </a:lvl1pPr>
            <a:lvl2pPr>
              <a:defRPr sz="1100"/>
            </a:lvl2pPr>
            <a:lvl3pPr>
              <a:defRPr sz="1100"/>
            </a:lvl3pPr>
            <a:lvl4pPr>
              <a:defRPr sz="1100"/>
            </a:lvl4pPr>
            <a:lvl5pPr>
              <a:defRPr sz="11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pic>
        <p:nvPicPr>
          <p:cNvPr id="11" name="Grafik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8712" y="223592"/>
            <a:ext cx="1560000" cy="720000"/>
          </a:xfrm>
          <a:prstGeom prst="rect">
            <a:avLst/>
          </a:prstGeom>
        </p:spPr>
      </p:pic>
    </p:spTree>
    <p:extLst>
      <p:ext uri="{BB962C8B-B14F-4D97-AF65-F5344CB8AC3E}">
        <p14:creationId xmlns:p14="http://schemas.microsoft.com/office/powerpoint/2010/main" val="378307082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395288" y="1412875"/>
            <a:ext cx="8352000" cy="1080000"/>
          </a:xfrm>
        </p:spPr>
        <p:txBody>
          <a:bodyPr/>
          <a:lstStyle>
            <a:lvl1pPr marL="0" indent="0">
              <a:buNone/>
              <a:defRPr/>
            </a:lvl1pPr>
          </a:lstStyle>
          <a:p>
            <a:pPr lvl="0"/>
            <a:r>
              <a:rPr lang="de-DE"/>
              <a:t>Textmasterformat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feld 4"/>
          <p:cNvSpPr txBox="1"/>
          <p:nvPr userDrawn="1"/>
        </p:nvSpPr>
        <p:spPr>
          <a:xfrm>
            <a:off x="395288" y="6010271"/>
            <a:ext cx="3960000" cy="612000"/>
          </a:xfrm>
          <a:prstGeom prst="rect">
            <a:avLst/>
          </a:prstGeom>
          <a:noFill/>
        </p:spPr>
        <p:txBody>
          <a:bodyPr wrap="square" lIns="0" tIns="0" rIns="0" bIns="0" rtlCol="0" anchor="b" anchorCtr="0">
            <a:noAutofit/>
          </a:bodyPr>
          <a:lstStyle/>
          <a:p>
            <a:r>
              <a:rPr lang="de-CH" sz="900" b="1" dirty="0" err="1"/>
              <a:t>UPK</a:t>
            </a:r>
            <a:r>
              <a:rPr lang="de-CH" sz="900" b="1" dirty="0"/>
              <a:t> Basel</a:t>
            </a:r>
          </a:p>
          <a:p>
            <a:r>
              <a:rPr lang="de-CH" sz="900" dirty="0"/>
              <a:t>Wilhelm Klein-Strasse 27, 4002 Basel</a:t>
            </a:r>
          </a:p>
          <a:p>
            <a:r>
              <a:rPr lang="de-CH" sz="900" dirty="0"/>
              <a:t>Telefon +41 61 325 51 11, Fax +41 61 325 55 12</a:t>
            </a:r>
          </a:p>
          <a:p>
            <a:r>
              <a:rPr lang="de-CH" sz="900" dirty="0" err="1"/>
              <a:t>info@upk.ch</a:t>
            </a:r>
            <a:r>
              <a:rPr lang="de-CH" sz="900" dirty="0"/>
              <a:t>, </a:t>
            </a:r>
            <a:r>
              <a:rPr lang="de-CH" sz="900" dirty="0" err="1"/>
              <a:t>www.upk.ch</a:t>
            </a:r>
            <a:endParaRPr lang="de-CH" sz="900" dirty="0"/>
          </a:p>
        </p:txBody>
      </p:sp>
      <p:sp>
        <p:nvSpPr>
          <p:cNvPr id="3" name="Bildplatzhalter 2"/>
          <p:cNvSpPr>
            <a:spLocks noGrp="1"/>
          </p:cNvSpPr>
          <p:nvPr>
            <p:ph type="pic" sz="quarter" idx="13"/>
          </p:nvPr>
        </p:nvSpPr>
        <p:spPr>
          <a:xfrm>
            <a:off x="4211638" y="2564904"/>
            <a:ext cx="4541837" cy="3312368"/>
          </a:xfrm>
        </p:spPr>
        <p:txBody>
          <a:bodyPr tIns="360000"/>
          <a:lstStyle>
            <a:lvl1pPr marL="0" indent="0" algn="ctr">
              <a:buNone/>
              <a:defRPr/>
            </a:lvl1pPr>
          </a:lstStyle>
          <a:p>
            <a:r>
              <a:rPr lang="de-DE"/>
              <a:t>Bild durch Klicken auf Symbol hinzufügen</a:t>
            </a:r>
            <a:endParaRPr lang="de-CH"/>
          </a:p>
        </p:txBody>
      </p:sp>
      <p:pic>
        <p:nvPicPr>
          <p:cNvPr id="7" name="Grafik 29">
            <a:extLst>
              <a:ext uri="{FF2B5EF4-FFF2-40B4-BE49-F238E27FC236}">
                <a16:creationId xmlns:a16="http://schemas.microsoft.com/office/drawing/2014/main" id="{D095851F-75B0-714A-A0BA-814982BEBC1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000" y="198000"/>
            <a:ext cx="1016392" cy="469104"/>
          </a:xfrm>
          <a:prstGeom prst="rect">
            <a:avLst/>
          </a:prstGeom>
        </p:spPr>
      </p:pic>
    </p:spTree>
    <p:extLst>
      <p:ext uri="{BB962C8B-B14F-4D97-AF65-F5344CB8AC3E}">
        <p14:creationId xmlns:p14="http://schemas.microsoft.com/office/powerpoint/2010/main" val="39843270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13432"/>
            <a:ext cx="8353177" cy="1728000"/>
          </a:xfrm>
        </p:spPr>
        <p:txBody>
          <a:bodyPr/>
          <a:lstStyle>
            <a:lvl1pPr>
              <a:defRPr sz="3150"/>
            </a:lvl1pPr>
          </a:lstStyle>
          <a:p>
            <a:r>
              <a:rPr lang="de-DE"/>
              <a:t>Titelmasterformat durch Klicken bearbeiten</a:t>
            </a:r>
            <a:endParaRPr lang="de-CH" dirty="0"/>
          </a:p>
        </p:txBody>
      </p:sp>
      <p:sp>
        <p:nvSpPr>
          <p:cNvPr id="3" name="Untertitel 2"/>
          <p:cNvSpPr>
            <a:spLocks noGrp="1"/>
          </p:cNvSpPr>
          <p:nvPr>
            <p:ph type="subTitle" idx="1"/>
          </p:nvPr>
        </p:nvSpPr>
        <p:spPr>
          <a:xfrm>
            <a:off x="395289" y="3212976"/>
            <a:ext cx="4968800" cy="540000"/>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6" name="Textplatzhalter 5"/>
          <p:cNvSpPr>
            <a:spLocks noGrp="1"/>
          </p:cNvSpPr>
          <p:nvPr>
            <p:ph type="body" sz="quarter" idx="12"/>
          </p:nvPr>
        </p:nvSpPr>
        <p:spPr>
          <a:xfrm>
            <a:off x="395289" y="3885248"/>
            <a:ext cx="4968800" cy="540000"/>
          </a:xfrm>
        </p:spPr>
        <p:txBody>
          <a:bodyPr/>
          <a:lstStyle>
            <a:lvl1pPr marL="0" indent="0">
              <a:buNone/>
              <a:defRPr/>
            </a:lvl1pPr>
          </a:lstStyle>
          <a:p>
            <a:pPr lvl="0"/>
            <a:r>
              <a:rPr lang="de-DE"/>
              <a:t>Textmasterformat bearbeiten</a:t>
            </a:r>
          </a:p>
        </p:txBody>
      </p:sp>
      <p:sp>
        <p:nvSpPr>
          <p:cNvPr id="10" name="Textplatzhalter 9"/>
          <p:cNvSpPr>
            <a:spLocks noGrp="1"/>
          </p:cNvSpPr>
          <p:nvPr>
            <p:ph type="body" sz="quarter" idx="13"/>
          </p:nvPr>
        </p:nvSpPr>
        <p:spPr>
          <a:xfrm>
            <a:off x="395289" y="6045488"/>
            <a:ext cx="3960000" cy="576064"/>
          </a:xfrm>
        </p:spPr>
        <p:txBody>
          <a:bodyPr anchor="b" anchorCtr="0"/>
          <a:lstStyle>
            <a:lvl1pPr marL="0" indent="0">
              <a:spcBef>
                <a:spcPts val="0"/>
              </a:spcBef>
              <a:buNone/>
              <a:defRPr sz="675">
                <a:solidFill>
                  <a:schemeClr val="tx1"/>
                </a:solidFill>
              </a:defRPr>
            </a:lvl1pPr>
            <a:lvl2pPr marL="201216" indent="0">
              <a:buNone/>
              <a:defRPr/>
            </a:lvl2pPr>
            <a:lvl3pPr marL="406004" indent="0">
              <a:buNone/>
              <a:defRPr/>
            </a:lvl3pPr>
            <a:lvl4pPr marL="604838" indent="0">
              <a:buNone/>
              <a:defRPr/>
            </a:lvl4pPr>
            <a:lvl5pPr marL="807244" indent="0">
              <a:buNone/>
              <a:defRPr/>
            </a:lvl5pPr>
          </a:lstStyle>
          <a:p>
            <a:pPr lvl="0"/>
            <a:r>
              <a:rPr lang="de-DE"/>
              <a:t>Textmasterformat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a:solidFill>
                  <a:srgbClr val="FFFFFF"/>
                </a:solidFill>
              </a14:hiddenFill>
            </a:ext>
          </a:extLst>
        </p:spPr>
      </p:pic>
      <p:sp>
        <p:nvSpPr>
          <p:cNvPr id="5" name="Bildplatzhalter 4"/>
          <p:cNvSpPr>
            <a:spLocks noGrp="1"/>
          </p:cNvSpPr>
          <p:nvPr>
            <p:ph type="pic" sz="quarter" idx="14"/>
          </p:nvPr>
        </p:nvSpPr>
        <p:spPr>
          <a:xfrm>
            <a:off x="5436097" y="2852738"/>
            <a:ext cx="3317378" cy="2952750"/>
          </a:xfrm>
        </p:spPr>
        <p:txBody>
          <a:bodyPr tIns="360000"/>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196608004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412877"/>
            <a:ext cx="8353425" cy="4752429"/>
          </a:xfrm>
        </p:spPr>
        <p:txBody>
          <a:bodyPr/>
          <a:lstStyle>
            <a:lvl1pPr marL="342900" indent="-342900">
              <a:spcBef>
                <a:spcPts val="450"/>
              </a:spcBef>
              <a:buFont typeface="+mj-lt"/>
              <a:buAutoNum type="arabicPeriod"/>
              <a:defRPr sz="1500" b="1">
                <a:latin typeface="+mj-lt"/>
              </a:defRPr>
            </a:lvl1pPr>
            <a:lvl2pPr marL="544116" indent="-342900">
              <a:buFont typeface="+mj-lt"/>
              <a:buAutoNum type="arabicPeriod"/>
              <a:defRPr sz="1500" b="1">
                <a:latin typeface="+mj-lt"/>
              </a:defRPr>
            </a:lvl2pPr>
            <a:lvl3pPr marL="748904" indent="-342900">
              <a:buFont typeface="+mj-lt"/>
              <a:buAutoNum type="arabicPeriod"/>
              <a:defRPr sz="1500" b="1">
                <a:latin typeface="+mj-lt"/>
              </a:defRPr>
            </a:lvl3pPr>
            <a:lvl4pPr marL="947738" indent="-342900">
              <a:buFont typeface="+mj-lt"/>
              <a:buAutoNum type="arabicPeriod"/>
              <a:defRPr sz="1500" b="1">
                <a:latin typeface="+mj-lt"/>
              </a:defRPr>
            </a:lvl4pPr>
            <a:lvl5pPr marL="1150144" indent="-342900">
              <a:buFont typeface="+mj-lt"/>
              <a:buAutoNum type="arabicPeriod"/>
              <a:defRPr sz="1500" b="1">
                <a:latin typeface="+mj-lt"/>
              </a:defRPr>
            </a:lvl5pPr>
          </a:lstStyle>
          <a:p>
            <a:pPr lvl="0"/>
            <a:r>
              <a:rPr lang="de-DE"/>
              <a:t>Textmasterformat bearbeiten</a:t>
            </a:r>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Bildplatzhalter 3"/>
          <p:cNvSpPr>
            <a:spLocks noGrp="1"/>
          </p:cNvSpPr>
          <p:nvPr>
            <p:ph type="pic" sz="quarter" idx="12"/>
          </p:nvPr>
        </p:nvSpPr>
        <p:spPr>
          <a:xfrm>
            <a:off x="5076825" y="3789365"/>
            <a:ext cx="3671888" cy="2376487"/>
          </a:xfrm>
        </p:spPr>
        <p:txBody>
          <a:bodyPr tIns="360000"/>
          <a:lstStyle>
            <a:lvl1pPr marL="0" indent="0" algn="ctr">
              <a:buNone/>
              <a:defRPr/>
            </a:lvl1pPr>
          </a:lstStyle>
          <a:p>
            <a:r>
              <a:rPr lang="de-DE"/>
              <a:t>Bild durch Klicken auf Symbol hinzufügen</a:t>
            </a:r>
            <a:endParaRPr lang="de-CH" dirty="0"/>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1409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Inhalt 1-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8" y="1412877"/>
            <a:ext cx="8353425" cy="4752429"/>
          </a:xfrm>
        </p:spPr>
        <p:txBody>
          <a:bodyPr/>
          <a:lstStyle>
            <a:lvl1pPr>
              <a:defRPr sz="1050"/>
            </a:lvl1pPr>
            <a:lvl2pPr>
              <a:defRPr sz="1050"/>
            </a:lvl2pPr>
            <a:lvl3pPr>
              <a:defRPr sz="1050"/>
            </a:lvl3pPr>
            <a:lvl4pPr>
              <a:defRPr sz="1050"/>
            </a:lvl4pPr>
            <a:lvl5pPr>
              <a:defRPr sz="105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67024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Inhalt 2-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8" y="1412877"/>
            <a:ext cx="8353425" cy="4752429"/>
          </a:xfrm>
        </p:spPr>
        <p:txBody>
          <a:bodyPr numCol="2" spcCol="324000"/>
          <a:lstStyle>
            <a:lvl1pPr>
              <a:defRPr sz="1050"/>
            </a:lvl1pPr>
            <a:lvl2pPr>
              <a:defRPr sz="1050"/>
            </a:lvl2pPr>
            <a:lvl3pPr>
              <a:defRPr sz="1050"/>
            </a:lvl3pPr>
            <a:lvl4pPr>
              <a:defRPr sz="1050"/>
            </a:lvl4pPr>
            <a:lvl5pPr>
              <a:defRPr sz="105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80399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abel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8" y="1412877"/>
            <a:ext cx="8353425" cy="4752429"/>
          </a:xfrm>
        </p:spPr>
        <p:txBody>
          <a:bodyPr numCol="2" spcCol="324000"/>
          <a:lstStyle>
            <a:lvl1pPr marL="0" indent="0">
              <a:buNone/>
              <a:defRPr sz="825"/>
            </a:lvl1pPr>
            <a:lvl2pPr marL="201216" indent="0">
              <a:buNone/>
              <a:defRPr sz="825"/>
            </a:lvl2pPr>
            <a:lvl3pPr marL="406004" indent="0">
              <a:buNone/>
              <a:defRPr sz="825"/>
            </a:lvl3pPr>
            <a:lvl4pPr marL="604838" indent="0">
              <a:buNone/>
              <a:defRPr sz="825"/>
            </a:lvl4pPr>
            <a:lvl5pPr marL="807244" indent="0">
              <a:buNone/>
              <a:defRPr sz="825"/>
            </a:lvl5pPr>
          </a:lstStyle>
          <a:p>
            <a:pPr lvl="0"/>
            <a:r>
              <a:rPr lang="de-DE"/>
              <a:t>Textmasterformat bearbeiten</a:t>
            </a:r>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57070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Zitat 23pt">
    <p:bg>
      <p:bgPr>
        <a:solidFill>
          <a:schemeClr val="accent2"/>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1725" b="1">
                <a:solidFill>
                  <a:schemeClr val="bg1"/>
                </a:solidFill>
                <a:latin typeface="+mj-lt"/>
              </a:defRPr>
            </a:lvl1pPr>
            <a:lvl2pPr marL="201216" indent="0" algn="ctr">
              <a:buNone/>
              <a:defRPr sz="1725" b="1">
                <a:solidFill>
                  <a:schemeClr val="bg1"/>
                </a:solidFill>
                <a:latin typeface="+mj-lt"/>
              </a:defRPr>
            </a:lvl2pPr>
            <a:lvl3pPr marL="406004" indent="0" algn="ctr">
              <a:buNone/>
              <a:defRPr sz="1725" b="1">
                <a:solidFill>
                  <a:schemeClr val="bg1"/>
                </a:solidFill>
                <a:latin typeface="+mj-lt"/>
              </a:defRPr>
            </a:lvl3pPr>
            <a:lvl4pPr marL="604838" indent="0" algn="ctr">
              <a:buNone/>
              <a:defRPr sz="1725" b="1">
                <a:solidFill>
                  <a:schemeClr val="bg1"/>
                </a:solidFill>
                <a:latin typeface="+mj-lt"/>
              </a:defRPr>
            </a:lvl4pPr>
            <a:lvl5pPr marL="807244" indent="0" algn="ctr">
              <a:buNone/>
              <a:defRPr sz="1725" b="1">
                <a:solidFill>
                  <a:schemeClr val="bg1"/>
                </a:solidFill>
                <a:latin typeface="+mj-lt"/>
              </a:defRPr>
            </a:lvl5pPr>
          </a:lstStyle>
          <a:p>
            <a:pPr lvl="0"/>
            <a:r>
              <a:rPr lang="de-DE"/>
              <a:t>Textmasterformat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825">
                <a:solidFill>
                  <a:schemeClr val="bg1"/>
                </a:solidFill>
              </a:defRPr>
            </a:lvl1pPr>
            <a:lvl2pPr marL="201216" indent="0" algn="ctr">
              <a:buNone/>
              <a:defRPr sz="825">
                <a:solidFill>
                  <a:schemeClr val="bg1"/>
                </a:solidFill>
              </a:defRPr>
            </a:lvl2pPr>
            <a:lvl3pPr marL="406004" indent="0" algn="ctr">
              <a:buNone/>
              <a:defRPr sz="825">
                <a:solidFill>
                  <a:schemeClr val="bg1"/>
                </a:solidFill>
              </a:defRPr>
            </a:lvl3pPr>
            <a:lvl4pPr marL="604838" indent="0" algn="ctr">
              <a:buNone/>
              <a:defRPr sz="825">
                <a:solidFill>
                  <a:schemeClr val="bg1"/>
                </a:solidFill>
              </a:defRPr>
            </a:lvl4pPr>
            <a:lvl5pPr marL="807244" indent="0" algn="ctr">
              <a:buNone/>
              <a:defRPr sz="825">
                <a:solidFill>
                  <a:schemeClr val="bg1"/>
                </a:solidFill>
              </a:defRPr>
            </a:lvl5pPr>
          </a:lstStyle>
          <a:p>
            <a:pPr lvl="0"/>
            <a:r>
              <a:rPr lang="de-DE"/>
              <a:t>Textmasterformat bearbeiten</a:t>
            </a:r>
          </a:p>
        </p:txBody>
      </p:sp>
    </p:spTree>
    <p:extLst>
      <p:ext uri="{BB962C8B-B14F-4D97-AF65-F5344CB8AC3E}">
        <p14:creationId xmlns:p14="http://schemas.microsoft.com/office/powerpoint/2010/main" val="633924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7" y="1412875"/>
            <a:ext cx="8353425" cy="4752429"/>
          </a:xfrm>
        </p:spPr>
        <p:txBody>
          <a:bodyPr/>
          <a:lstStyle>
            <a:lvl1pPr marL="457200" indent="-457200">
              <a:spcBef>
                <a:spcPts val="600"/>
              </a:spcBef>
              <a:buFont typeface="+mj-lt"/>
              <a:buAutoNum type="arabicPeriod"/>
              <a:defRPr sz="2000" b="1">
                <a:latin typeface="+mj-lt"/>
              </a:defRPr>
            </a:lvl1pPr>
            <a:lvl2pPr marL="725488" indent="-457200">
              <a:buFont typeface="+mj-lt"/>
              <a:buAutoNum type="arabicPeriod"/>
              <a:defRPr sz="2000" b="1">
                <a:latin typeface="+mj-lt"/>
              </a:defRPr>
            </a:lvl2pPr>
            <a:lvl3pPr marL="998538" indent="-457200">
              <a:buFont typeface="+mj-lt"/>
              <a:buAutoNum type="arabicPeriod"/>
              <a:defRPr sz="2000" b="1">
                <a:latin typeface="+mj-lt"/>
              </a:defRPr>
            </a:lvl3pPr>
            <a:lvl4pPr marL="1263650" indent="-457200">
              <a:buFont typeface="+mj-lt"/>
              <a:buAutoNum type="arabicPeriod"/>
              <a:defRPr sz="2000" b="1">
                <a:latin typeface="+mj-lt"/>
              </a:defRPr>
            </a:lvl4pPr>
            <a:lvl5pPr marL="1533525" indent="-457200">
              <a:buFont typeface="+mj-lt"/>
              <a:buAutoNum type="arabicPeriod"/>
              <a:defRPr sz="2000" b="1">
                <a:latin typeface="+mj-lt"/>
              </a:defRPr>
            </a:lvl5pPr>
          </a:lstStyle>
          <a:p>
            <a:pPr lvl="0"/>
            <a:r>
              <a:rPr lang="de-DE"/>
              <a:t>Formatvorlagen des Textmasters bearbeiten</a:t>
            </a:r>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Bildplatzhalter 3"/>
          <p:cNvSpPr>
            <a:spLocks noGrp="1"/>
          </p:cNvSpPr>
          <p:nvPr>
            <p:ph type="pic" sz="quarter" idx="12"/>
          </p:nvPr>
        </p:nvSpPr>
        <p:spPr>
          <a:xfrm>
            <a:off x="5076825" y="3789363"/>
            <a:ext cx="3671888" cy="2376487"/>
          </a:xfrm>
        </p:spPr>
        <p:txBody>
          <a:bodyPr tIns="360000"/>
          <a:lstStyle>
            <a:lvl1pPr marL="0" indent="0" algn="ctr">
              <a:buNone/>
              <a:defRPr/>
            </a:lvl1pPr>
          </a:lstStyle>
          <a:p>
            <a:r>
              <a:rPr lang="de-DE"/>
              <a:t>Bild durch Klicken auf Symbol hinzufügen</a:t>
            </a:r>
            <a:endParaRPr lang="de-CH" dirty="0"/>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359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Zitat 34pt">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2550" b="1">
                <a:solidFill>
                  <a:schemeClr val="bg1"/>
                </a:solidFill>
                <a:latin typeface="+mj-lt"/>
              </a:defRPr>
            </a:lvl1pPr>
            <a:lvl2pPr marL="201216" indent="0" algn="ctr">
              <a:buNone/>
              <a:defRPr sz="1725" b="1">
                <a:solidFill>
                  <a:schemeClr val="bg1"/>
                </a:solidFill>
                <a:latin typeface="+mj-lt"/>
              </a:defRPr>
            </a:lvl2pPr>
            <a:lvl3pPr marL="406004" indent="0" algn="ctr">
              <a:buNone/>
              <a:defRPr sz="1725" b="1">
                <a:solidFill>
                  <a:schemeClr val="bg1"/>
                </a:solidFill>
                <a:latin typeface="+mj-lt"/>
              </a:defRPr>
            </a:lvl3pPr>
            <a:lvl4pPr marL="604838" indent="0" algn="ctr">
              <a:buNone/>
              <a:defRPr sz="1725" b="1">
                <a:solidFill>
                  <a:schemeClr val="bg1"/>
                </a:solidFill>
                <a:latin typeface="+mj-lt"/>
              </a:defRPr>
            </a:lvl4pPr>
            <a:lvl5pPr marL="807244" indent="0" algn="ctr">
              <a:buNone/>
              <a:defRPr sz="1725" b="1">
                <a:solidFill>
                  <a:schemeClr val="bg1"/>
                </a:solidFill>
                <a:latin typeface="+mj-lt"/>
              </a:defRPr>
            </a:lvl5pPr>
          </a:lstStyle>
          <a:p>
            <a:pPr lvl="0"/>
            <a:r>
              <a:rPr lang="de-DE"/>
              <a:t>Textmasterformat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825">
                <a:solidFill>
                  <a:schemeClr val="bg1"/>
                </a:solidFill>
              </a:defRPr>
            </a:lvl1pPr>
            <a:lvl2pPr marL="201216" indent="0" algn="ctr">
              <a:buNone/>
              <a:defRPr sz="825">
                <a:solidFill>
                  <a:schemeClr val="bg1"/>
                </a:solidFill>
              </a:defRPr>
            </a:lvl2pPr>
            <a:lvl3pPr marL="406004" indent="0" algn="ctr">
              <a:buNone/>
              <a:defRPr sz="825">
                <a:solidFill>
                  <a:schemeClr val="bg1"/>
                </a:solidFill>
              </a:defRPr>
            </a:lvl3pPr>
            <a:lvl4pPr marL="604838" indent="0" algn="ctr">
              <a:buNone/>
              <a:defRPr sz="825">
                <a:solidFill>
                  <a:schemeClr val="bg1"/>
                </a:solidFill>
              </a:defRPr>
            </a:lvl4pPr>
            <a:lvl5pPr marL="807244" indent="0" algn="ctr">
              <a:buNone/>
              <a:defRPr sz="825">
                <a:solidFill>
                  <a:schemeClr val="bg1"/>
                </a:solidFill>
              </a:defRPr>
            </a:lvl5pPr>
          </a:lstStyle>
          <a:p>
            <a:pPr lvl="0"/>
            <a:r>
              <a:rPr lang="de-DE"/>
              <a:t>Textmasterformat bearbeiten</a:t>
            </a:r>
          </a:p>
        </p:txBody>
      </p:sp>
    </p:spTree>
    <p:extLst>
      <p:ext uri="{BB962C8B-B14F-4D97-AF65-F5344CB8AC3E}">
        <p14:creationId xmlns:p14="http://schemas.microsoft.com/office/powerpoint/2010/main" val="26493877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Kapiteltrennseite pink">
    <p:bg>
      <p:bgPr>
        <a:solidFill>
          <a:schemeClr val="accent4"/>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1725" b="1">
                <a:solidFill>
                  <a:schemeClr val="bg1"/>
                </a:solidFill>
                <a:latin typeface="+mj-lt"/>
              </a:defRPr>
            </a:lvl1pPr>
            <a:lvl2pPr marL="201216" indent="0" algn="ctr">
              <a:buNone/>
              <a:defRPr sz="1725" b="1">
                <a:solidFill>
                  <a:schemeClr val="bg1"/>
                </a:solidFill>
                <a:latin typeface="+mj-lt"/>
              </a:defRPr>
            </a:lvl2pPr>
            <a:lvl3pPr marL="406004" indent="0" algn="ctr">
              <a:buNone/>
              <a:defRPr sz="1725" b="1">
                <a:solidFill>
                  <a:schemeClr val="bg1"/>
                </a:solidFill>
                <a:latin typeface="+mj-lt"/>
              </a:defRPr>
            </a:lvl3pPr>
            <a:lvl4pPr marL="604838" indent="0" algn="ctr">
              <a:buNone/>
              <a:defRPr sz="1725" b="1">
                <a:solidFill>
                  <a:schemeClr val="bg1"/>
                </a:solidFill>
                <a:latin typeface="+mj-lt"/>
              </a:defRPr>
            </a:lvl4pPr>
            <a:lvl5pPr marL="807244" indent="0" algn="ctr">
              <a:buNone/>
              <a:defRPr sz="1725" b="1">
                <a:solidFill>
                  <a:schemeClr val="bg1"/>
                </a:solidFill>
                <a:latin typeface="+mj-lt"/>
              </a:defRPr>
            </a:lvl5pPr>
          </a:lstStyle>
          <a:p>
            <a:pPr lvl="0"/>
            <a:r>
              <a:rPr lang="de-DE"/>
              <a:t>Textmasterformat bearbeiten</a:t>
            </a:r>
          </a:p>
        </p:txBody>
      </p:sp>
    </p:spTree>
    <p:extLst>
      <p:ext uri="{BB962C8B-B14F-4D97-AF65-F5344CB8AC3E}">
        <p14:creationId xmlns:p14="http://schemas.microsoft.com/office/powerpoint/2010/main" val="32758344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Kapiteltrennseite weiss">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1725" b="1">
                <a:solidFill>
                  <a:schemeClr val="tx1"/>
                </a:solidFill>
                <a:latin typeface="+mj-lt"/>
              </a:defRPr>
            </a:lvl1pPr>
            <a:lvl2pPr marL="201216" indent="0" algn="ctr">
              <a:buNone/>
              <a:defRPr sz="1725" b="1">
                <a:solidFill>
                  <a:schemeClr val="bg1"/>
                </a:solidFill>
                <a:latin typeface="+mj-lt"/>
              </a:defRPr>
            </a:lvl2pPr>
            <a:lvl3pPr marL="406004" indent="0" algn="ctr">
              <a:buNone/>
              <a:defRPr sz="1725" b="1">
                <a:solidFill>
                  <a:schemeClr val="bg1"/>
                </a:solidFill>
                <a:latin typeface="+mj-lt"/>
              </a:defRPr>
            </a:lvl3pPr>
            <a:lvl4pPr marL="604838" indent="0" algn="ctr">
              <a:buNone/>
              <a:defRPr sz="1725" b="1">
                <a:solidFill>
                  <a:schemeClr val="bg1"/>
                </a:solidFill>
                <a:latin typeface="+mj-lt"/>
              </a:defRPr>
            </a:lvl4pPr>
            <a:lvl5pPr marL="807244" indent="0" algn="ctr">
              <a:buNone/>
              <a:defRPr sz="1725" b="1">
                <a:solidFill>
                  <a:schemeClr val="bg1"/>
                </a:solidFill>
                <a:latin typeface="+mj-lt"/>
              </a:defRPr>
            </a:lvl5pPr>
          </a:lstStyle>
          <a:p>
            <a:pPr lvl="0"/>
            <a:r>
              <a:rPr lang="de-DE"/>
              <a:t>Textmasterformat bearbeiten</a:t>
            </a:r>
          </a:p>
        </p:txBody>
      </p:sp>
    </p:spTree>
    <p:extLst>
      <p:ext uri="{BB962C8B-B14F-4D97-AF65-F5344CB8AC3E}">
        <p14:creationId xmlns:p14="http://schemas.microsoft.com/office/powerpoint/2010/main" val="151047617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Kapiteltrennseite mit Illu blau">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1725" b="1">
                <a:solidFill>
                  <a:schemeClr val="bg1"/>
                </a:solidFill>
                <a:latin typeface="+mj-lt"/>
              </a:defRPr>
            </a:lvl1pPr>
            <a:lvl2pPr marL="201216" indent="0" algn="ctr">
              <a:buNone/>
              <a:defRPr sz="1725" b="1">
                <a:solidFill>
                  <a:schemeClr val="bg1"/>
                </a:solidFill>
                <a:latin typeface="+mj-lt"/>
              </a:defRPr>
            </a:lvl2pPr>
            <a:lvl3pPr marL="406004" indent="0" algn="ctr">
              <a:buNone/>
              <a:defRPr sz="1725" b="1">
                <a:solidFill>
                  <a:schemeClr val="bg1"/>
                </a:solidFill>
                <a:latin typeface="+mj-lt"/>
              </a:defRPr>
            </a:lvl3pPr>
            <a:lvl4pPr marL="604838" indent="0" algn="ctr">
              <a:buNone/>
              <a:defRPr sz="1725" b="1">
                <a:solidFill>
                  <a:schemeClr val="bg1"/>
                </a:solidFill>
                <a:latin typeface="+mj-lt"/>
              </a:defRPr>
            </a:lvl4pPr>
            <a:lvl5pPr marL="807244" indent="0" algn="ctr">
              <a:buNone/>
              <a:defRPr sz="1725" b="1">
                <a:solidFill>
                  <a:schemeClr val="bg1"/>
                </a:solidFill>
                <a:latin typeface="+mj-lt"/>
              </a:defRPr>
            </a:lvl5pPr>
          </a:lstStyle>
          <a:p>
            <a:pPr lvl="0"/>
            <a:r>
              <a:rPr lang="de-DE"/>
              <a:t>Textmasterformat bearbeiten</a:t>
            </a:r>
          </a:p>
        </p:txBody>
      </p:sp>
      <p:sp>
        <p:nvSpPr>
          <p:cNvPr id="3" name="Bildplatzhalter 2"/>
          <p:cNvSpPr>
            <a:spLocks noGrp="1"/>
          </p:cNvSpPr>
          <p:nvPr>
            <p:ph type="pic" sz="quarter" idx="11"/>
          </p:nvPr>
        </p:nvSpPr>
        <p:spPr>
          <a:xfrm>
            <a:off x="1" y="1772816"/>
            <a:ext cx="9144001" cy="5085184"/>
          </a:xfrm>
        </p:spPr>
        <p:txBody>
          <a:bodyPr tIns="1800000"/>
          <a:lstStyle>
            <a:lvl1pPr marL="0" indent="0" algn="ctr">
              <a:buNone/>
              <a:defRPr>
                <a:solidFill>
                  <a:schemeClr val="bg1"/>
                </a:solidFill>
              </a:defRPr>
            </a:lvl1pPr>
          </a:lstStyle>
          <a:p>
            <a:r>
              <a:rPr lang="de-DE"/>
              <a:t>Bild durch Klicken auf Symbol hinzufügen</a:t>
            </a:r>
            <a:endParaRPr lang="de-CH"/>
          </a:p>
        </p:txBody>
      </p:sp>
    </p:spTree>
    <p:extLst>
      <p:ext uri="{BB962C8B-B14F-4D97-AF65-F5344CB8AC3E}">
        <p14:creationId xmlns:p14="http://schemas.microsoft.com/office/powerpoint/2010/main" val="309012413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Kapiteltrennseite mit Illu farbig">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1725" b="1">
                <a:solidFill>
                  <a:schemeClr val="tx1"/>
                </a:solidFill>
                <a:latin typeface="+mj-lt"/>
              </a:defRPr>
            </a:lvl1pPr>
            <a:lvl2pPr marL="201216" indent="0" algn="ctr">
              <a:buNone/>
              <a:defRPr sz="1725" b="1">
                <a:solidFill>
                  <a:schemeClr val="bg1"/>
                </a:solidFill>
                <a:latin typeface="+mj-lt"/>
              </a:defRPr>
            </a:lvl2pPr>
            <a:lvl3pPr marL="406004" indent="0" algn="ctr">
              <a:buNone/>
              <a:defRPr sz="1725" b="1">
                <a:solidFill>
                  <a:schemeClr val="bg1"/>
                </a:solidFill>
                <a:latin typeface="+mj-lt"/>
              </a:defRPr>
            </a:lvl3pPr>
            <a:lvl4pPr marL="604838" indent="0" algn="ctr">
              <a:buNone/>
              <a:defRPr sz="1725" b="1">
                <a:solidFill>
                  <a:schemeClr val="bg1"/>
                </a:solidFill>
                <a:latin typeface="+mj-lt"/>
              </a:defRPr>
            </a:lvl4pPr>
            <a:lvl5pPr marL="807244" indent="0" algn="ctr">
              <a:buNone/>
              <a:defRPr sz="1725" b="1">
                <a:solidFill>
                  <a:schemeClr val="bg1"/>
                </a:solidFill>
                <a:latin typeface="+mj-lt"/>
              </a:defRPr>
            </a:lvl5pPr>
          </a:lstStyle>
          <a:p>
            <a:pPr lvl="0"/>
            <a:r>
              <a:rPr lang="de-DE"/>
              <a:t>Textmasterformat bearbeiten</a:t>
            </a:r>
          </a:p>
        </p:txBody>
      </p:sp>
      <p:sp>
        <p:nvSpPr>
          <p:cNvPr id="4" name="Bildplatzhalter 2"/>
          <p:cNvSpPr>
            <a:spLocks noGrp="1"/>
          </p:cNvSpPr>
          <p:nvPr>
            <p:ph type="pic" sz="quarter" idx="11"/>
          </p:nvPr>
        </p:nvSpPr>
        <p:spPr>
          <a:xfrm>
            <a:off x="1" y="1772816"/>
            <a:ext cx="9144001" cy="5085184"/>
          </a:xfrm>
        </p:spPr>
        <p:txBody>
          <a:bodyPr tIns="1800000"/>
          <a:lstStyle>
            <a:lvl1pPr marL="0" indent="0" algn="ctr">
              <a:buNone/>
              <a:defRPr>
                <a:solidFill>
                  <a:schemeClr val="tx1"/>
                </a:solidFill>
              </a:defRPr>
            </a:lvl1pPr>
          </a:lstStyle>
          <a:p>
            <a:r>
              <a:rPr lang="de-DE"/>
              <a:t>Bild durch Klicken auf Symbol hinzufügen</a:t>
            </a:r>
            <a:endParaRPr lang="de-CH"/>
          </a:p>
        </p:txBody>
      </p:sp>
    </p:spTree>
    <p:extLst>
      <p:ext uri="{BB962C8B-B14F-4D97-AF65-F5344CB8AC3E}">
        <p14:creationId xmlns:p14="http://schemas.microsoft.com/office/powerpoint/2010/main" val="429254089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6" name="Bildplatzhalter 5"/>
          <p:cNvSpPr>
            <a:spLocks noGrp="1"/>
          </p:cNvSpPr>
          <p:nvPr>
            <p:ph type="pic" sz="quarter" idx="12"/>
          </p:nvPr>
        </p:nvSpPr>
        <p:spPr>
          <a:xfrm>
            <a:off x="395288" y="404813"/>
            <a:ext cx="8353425" cy="5688012"/>
          </a:xfrm>
        </p:spPr>
        <p:txBody>
          <a:bodyPr tIns="1440000"/>
          <a:lstStyle>
            <a:lvl1pPr marL="0" indent="0" algn="ctr">
              <a:buNone/>
              <a:defRPr/>
            </a:lvl1pPr>
          </a:lstStyle>
          <a:p>
            <a:r>
              <a:rPr lang="de-DE"/>
              <a:t>Bild durch Klicken auf Symbol hinzufügen</a:t>
            </a:r>
            <a:endParaRPr lang="de-CH"/>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84593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ild/Illu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8353425"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3"/>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05854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9" y="1412875"/>
            <a:ext cx="4068000" cy="4679950"/>
          </a:xfrm>
        </p:spPr>
        <p:txBody>
          <a:bodyPr tIns="1080000"/>
          <a:lstStyle>
            <a:lvl1pPr marL="0" indent="0" algn="ctr">
              <a:buNone/>
              <a:defRPr/>
            </a:lvl1pPr>
          </a:lstStyle>
          <a:p>
            <a:r>
              <a:rPr lang="de-DE"/>
              <a:t>Bild durch Klicken auf Symbol hinzufügen</a:t>
            </a:r>
            <a:endParaRPr lang="de-CH"/>
          </a:p>
        </p:txBody>
      </p:sp>
      <p:sp>
        <p:nvSpPr>
          <p:cNvPr id="11" name="Bildplatzhalter 5"/>
          <p:cNvSpPr>
            <a:spLocks noGrp="1"/>
          </p:cNvSpPr>
          <p:nvPr>
            <p:ph type="pic" sz="quarter" idx="13"/>
          </p:nvPr>
        </p:nvSpPr>
        <p:spPr>
          <a:xfrm>
            <a:off x="4680713" y="1412875"/>
            <a:ext cx="4068000"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2"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7106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ild/Illu mit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8" y="1412875"/>
            <a:ext cx="3384625" cy="46799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0546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Bild mit Text klei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8" y="1412875"/>
            <a:ext cx="3384625" cy="4679950"/>
          </a:xfrm>
        </p:spPr>
        <p:txBody>
          <a:bodyPr/>
          <a:lstStyle>
            <a:lvl1pPr>
              <a:defRPr sz="825"/>
            </a:lvl1pPr>
            <a:lvl2pPr>
              <a:defRPr sz="825"/>
            </a:lvl2pPr>
            <a:lvl3pPr>
              <a:defRPr sz="825"/>
            </a:lvl3pPr>
            <a:lvl4pPr>
              <a:defRPr sz="825"/>
            </a:lvl4pPr>
            <a:lvl5pPr>
              <a:defRPr sz="825"/>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658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7" y="1412875"/>
            <a:ext cx="8353425" cy="4752429"/>
          </a:xfrm>
        </p:spPr>
        <p:txBody>
          <a:bodyPr/>
          <a:lstStyle>
            <a:lvl1pPr marL="457200" indent="-457200">
              <a:spcBef>
                <a:spcPts val="600"/>
              </a:spcBef>
              <a:buFont typeface="+mj-lt"/>
              <a:buAutoNum type="arabicPeriod"/>
              <a:defRPr sz="2000" b="1">
                <a:latin typeface="+mj-lt"/>
              </a:defRPr>
            </a:lvl1pPr>
            <a:lvl2pPr marL="725488" indent="-457200">
              <a:buFont typeface="+mj-lt"/>
              <a:buAutoNum type="arabicPeriod"/>
              <a:defRPr sz="2000" b="1">
                <a:latin typeface="+mj-lt"/>
              </a:defRPr>
            </a:lvl2pPr>
            <a:lvl3pPr marL="998538" indent="-457200">
              <a:buFont typeface="+mj-lt"/>
              <a:buAutoNum type="arabicPeriod"/>
              <a:defRPr sz="2000" b="1">
                <a:latin typeface="+mj-lt"/>
              </a:defRPr>
            </a:lvl3pPr>
            <a:lvl4pPr marL="1263650" indent="-457200">
              <a:buFont typeface="+mj-lt"/>
              <a:buAutoNum type="arabicPeriod"/>
              <a:defRPr sz="2000" b="1">
                <a:latin typeface="+mj-lt"/>
              </a:defRPr>
            </a:lvl4pPr>
            <a:lvl5pPr marL="1533525" indent="-457200">
              <a:buFont typeface="+mj-lt"/>
              <a:buAutoNum type="arabicPeriod"/>
              <a:defRPr sz="2000" b="1">
                <a:latin typeface="+mj-lt"/>
              </a:defRPr>
            </a:lvl5pPr>
          </a:lstStyle>
          <a:p>
            <a:pPr lvl="0"/>
            <a:r>
              <a:rPr lang="de-DE"/>
              <a:t>Formatvorlagen des Textmasters bearbeiten</a:t>
            </a:r>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Bildplatzhalter 3"/>
          <p:cNvSpPr>
            <a:spLocks noGrp="1"/>
          </p:cNvSpPr>
          <p:nvPr>
            <p:ph type="pic" sz="quarter" idx="12"/>
          </p:nvPr>
        </p:nvSpPr>
        <p:spPr>
          <a:xfrm>
            <a:off x="5076825" y="3789363"/>
            <a:ext cx="3671888" cy="2376487"/>
          </a:xfrm>
        </p:spPr>
        <p:txBody>
          <a:bodyPr tIns="360000"/>
          <a:lstStyle>
            <a:lvl1pPr marL="0" indent="0" algn="ctr">
              <a:buNone/>
              <a:defRPr/>
            </a:lvl1pPr>
          </a:lstStyle>
          <a:p>
            <a:r>
              <a:rPr lang="de-DE"/>
              <a:t>Bild durch Klicken auf Symbol hinzufügen</a:t>
            </a:r>
            <a:endParaRPr lang="de-CH" dirty="0"/>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956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Inhalt 1-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a:lstStyle>
            <a:lvl1pPr>
              <a:defRPr sz="1400"/>
            </a:lvl1pPr>
            <a:lvl2pPr>
              <a:defRPr sz="1400"/>
            </a:lvl2pPr>
            <a:lvl3pPr>
              <a:defRPr sz="14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31444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395288" y="1412875"/>
            <a:ext cx="8352000" cy="1080000"/>
          </a:xfrm>
        </p:spPr>
        <p:txBody>
          <a:bodyPr/>
          <a:lstStyle>
            <a:lvl1pPr marL="0" indent="0">
              <a:buNone/>
              <a:defRPr/>
            </a:lvl1pPr>
          </a:lstStyle>
          <a:p>
            <a:pPr lvl="0"/>
            <a:r>
              <a:rPr lang="de-DE"/>
              <a:t>Textmasterformat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userDrawn="1"/>
        </p:nvSpPr>
        <p:spPr>
          <a:xfrm>
            <a:off x="395288" y="6010271"/>
            <a:ext cx="3960000" cy="612000"/>
          </a:xfrm>
          <a:prstGeom prst="rect">
            <a:avLst/>
          </a:prstGeom>
          <a:noFill/>
        </p:spPr>
        <p:txBody>
          <a:bodyPr wrap="square" lIns="0" tIns="0" rIns="0" bIns="0" rtlCol="0" anchor="b" anchorCtr="0">
            <a:noAutofit/>
          </a:bodyPr>
          <a:lstStyle/>
          <a:p>
            <a:r>
              <a:rPr lang="de-CH" sz="675" b="1" dirty="0" err="1"/>
              <a:t>UPK</a:t>
            </a:r>
            <a:r>
              <a:rPr lang="de-CH" sz="675" b="1" dirty="0"/>
              <a:t> Basel</a:t>
            </a:r>
          </a:p>
          <a:p>
            <a:r>
              <a:rPr lang="de-CH" sz="675" dirty="0"/>
              <a:t>Wilhelm Klein-Strasse 27, 4002 Basel</a:t>
            </a:r>
          </a:p>
          <a:p>
            <a:r>
              <a:rPr lang="de-CH" sz="675" dirty="0"/>
              <a:t>Telefon +41 61 325 51 11, Fax +41 61 325 55 12</a:t>
            </a:r>
          </a:p>
          <a:p>
            <a:r>
              <a:rPr lang="de-CH" sz="675" dirty="0" err="1"/>
              <a:t>info@upk.ch</a:t>
            </a:r>
            <a:r>
              <a:rPr lang="de-CH" sz="675" dirty="0"/>
              <a:t>, </a:t>
            </a:r>
            <a:r>
              <a:rPr lang="de-CH" sz="675" dirty="0" err="1"/>
              <a:t>www.upk.ch</a:t>
            </a:r>
            <a:endParaRPr lang="de-CH" sz="675" dirty="0"/>
          </a:p>
        </p:txBody>
      </p:sp>
      <p:sp>
        <p:nvSpPr>
          <p:cNvPr id="3" name="Bildplatzhalter 2"/>
          <p:cNvSpPr>
            <a:spLocks noGrp="1"/>
          </p:cNvSpPr>
          <p:nvPr>
            <p:ph type="pic" sz="quarter" idx="13"/>
          </p:nvPr>
        </p:nvSpPr>
        <p:spPr>
          <a:xfrm>
            <a:off x="4211639" y="2564904"/>
            <a:ext cx="4541837" cy="3312368"/>
          </a:xfrm>
        </p:spPr>
        <p:txBody>
          <a:bodyPr tIns="360000"/>
          <a:lstStyle>
            <a:lvl1pPr marL="0" indent="0" algn="ctr">
              <a:buNone/>
              <a:defRPr/>
            </a:lvl1pPr>
          </a:lstStyle>
          <a:p>
            <a:r>
              <a:rPr lang="de-DE"/>
              <a:t>Bild durch Klicken auf Symbol hinzufügen</a:t>
            </a:r>
            <a:endParaRPr lang="de-CH"/>
          </a:p>
        </p:txBody>
      </p:sp>
    </p:spTree>
    <p:extLst>
      <p:ext uri="{BB962C8B-B14F-4D97-AF65-F5344CB8AC3E}">
        <p14:creationId xmlns:p14="http://schemas.microsoft.com/office/powerpoint/2010/main" val="411096461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3" name="Textplatzhalter 7"/>
          <p:cNvSpPr>
            <a:spLocks noGrp="1"/>
          </p:cNvSpPr>
          <p:nvPr>
            <p:ph type="body" sz="quarter" idx="11" hasCustomPrompt="1"/>
          </p:nvPr>
        </p:nvSpPr>
        <p:spPr>
          <a:xfrm>
            <a:off x="675299" y="836714"/>
            <a:ext cx="7920000" cy="504825"/>
          </a:xfrm>
        </p:spPr>
        <p:txBody>
          <a:bodyPr>
            <a:noAutofit/>
          </a:bodyPr>
          <a:lstStyle>
            <a:lvl1pPr marL="0" indent="0">
              <a:buNone/>
              <a:defRPr sz="1650" baseline="0">
                <a:solidFill>
                  <a:schemeClr val="accent1"/>
                </a:solidFill>
                <a:latin typeface="+mj-lt"/>
              </a:defRPr>
            </a:lvl1pPr>
            <a:lvl5pPr marL="1371600" indent="0">
              <a:buNone/>
              <a:defRPr/>
            </a:lvl5pPr>
          </a:lstStyle>
          <a:p>
            <a:pPr lvl="0"/>
            <a:r>
              <a:rPr lang="de-CH" dirty="0"/>
              <a:t>UNTERTITEL DURCH KLICKEN EINFÜGEN</a:t>
            </a:r>
          </a:p>
        </p:txBody>
      </p:sp>
      <p:sp>
        <p:nvSpPr>
          <p:cNvPr id="4" name="Titelplatzhalter 1"/>
          <p:cNvSpPr>
            <a:spLocks noGrp="1"/>
          </p:cNvSpPr>
          <p:nvPr>
            <p:ph type="title" hasCustomPrompt="1"/>
          </p:nvPr>
        </p:nvSpPr>
        <p:spPr>
          <a:xfrm>
            <a:off x="675299" y="332656"/>
            <a:ext cx="7920000" cy="504056"/>
          </a:xfrm>
          <a:prstGeom prst="rect">
            <a:avLst/>
          </a:prstGeom>
        </p:spPr>
        <p:txBody>
          <a:bodyPr vert="horz" lIns="91440" tIns="45720" rIns="91440" bIns="45720" rtlCol="0" anchor="ctr">
            <a:normAutofit/>
          </a:bodyPr>
          <a:lstStyle/>
          <a:p>
            <a:r>
              <a:rPr lang="de-DE" dirty="0"/>
              <a:t>TITEL BEARBEITEN</a:t>
            </a:r>
            <a:endParaRPr lang="de-CH" dirty="0"/>
          </a:p>
        </p:txBody>
      </p:sp>
    </p:spTree>
    <p:extLst>
      <p:ext uri="{BB962C8B-B14F-4D97-AF65-F5344CB8AC3E}">
        <p14:creationId xmlns:p14="http://schemas.microsoft.com/office/powerpoint/2010/main" val="232276705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5" y="1313432"/>
            <a:ext cx="8353177" cy="1728000"/>
          </a:xfrm>
        </p:spPr>
        <p:txBody>
          <a:bodyPr/>
          <a:lstStyle>
            <a:lvl1pPr>
              <a:defRPr sz="4200"/>
            </a:lvl1pPr>
          </a:lstStyle>
          <a:p>
            <a:r>
              <a:rPr lang="de-DE"/>
              <a:t>Titelmasterformat durch Klicken bearbeiten</a:t>
            </a:r>
            <a:endParaRPr lang="de-CH" dirty="0"/>
          </a:p>
        </p:txBody>
      </p:sp>
      <p:sp>
        <p:nvSpPr>
          <p:cNvPr id="3" name="Untertitel 2"/>
          <p:cNvSpPr>
            <a:spLocks noGrp="1"/>
          </p:cNvSpPr>
          <p:nvPr>
            <p:ph type="subTitle" idx="1"/>
          </p:nvPr>
        </p:nvSpPr>
        <p:spPr>
          <a:xfrm>
            <a:off x="395288" y="3212976"/>
            <a:ext cx="4968800" cy="540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6" name="Textplatzhalter 5"/>
          <p:cNvSpPr>
            <a:spLocks noGrp="1"/>
          </p:cNvSpPr>
          <p:nvPr>
            <p:ph type="body" sz="quarter" idx="12"/>
          </p:nvPr>
        </p:nvSpPr>
        <p:spPr>
          <a:xfrm>
            <a:off x="395288" y="3885248"/>
            <a:ext cx="4968800" cy="540000"/>
          </a:xfrm>
        </p:spPr>
        <p:txBody>
          <a:bodyPr/>
          <a:lstStyle>
            <a:lvl1pPr marL="0" indent="0">
              <a:buNone/>
              <a:defRPr/>
            </a:lvl1pPr>
          </a:lstStyle>
          <a:p>
            <a:pPr lvl="0"/>
            <a:r>
              <a:rPr lang="de-DE"/>
              <a:t>Textmasterformat bearbeiten</a:t>
            </a:r>
          </a:p>
        </p:txBody>
      </p:sp>
      <p:sp>
        <p:nvSpPr>
          <p:cNvPr id="10" name="Textplatzhalter 9"/>
          <p:cNvSpPr>
            <a:spLocks noGrp="1"/>
          </p:cNvSpPr>
          <p:nvPr>
            <p:ph type="body" sz="quarter" idx="13"/>
          </p:nvPr>
        </p:nvSpPr>
        <p:spPr>
          <a:xfrm>
            <a:off x="395289" y="6045488"/>
            <a:ext cx="3960000" cy="576064"/>
          </a:xfrm>
        </p:spPr>
        <p:txBody>
          <a:bodyPr anchor="b" anchorCtr="0"/>
          <a:lstStyle>
            <a:lvl1pPr marL="0" indent="0">
              <a:spcBef>
                <a:spcPts val="0"/>
              </a:spcBef>
              <a:buNone/>
              <a:defRPr sz="900">
                <a:solidFill>
                  <a:schemeClr val="tx1"/>
                </a:solidFill>
              </a:defRPr>
            </a:lvl1pPr>
            <a:lvl2pPr marL="268288" indent="0">
              <a:buNone/>
              <a:defRPr/>
            </a:lvl2pPr>
            <a:lvl3pPr marL="541338" indent="0">
              <a:buNone/>
              <a:defRPr/>
            </a:lvl3pPr>
            <a:lvl4pPr marL="806450" indent="0">
              <a:buNone/>
              <a:defRPr/>
            </a:lvl4pPr>
            <a:lvl5pPr marL="1076325" indent="0">
              <a:buNone/>
              <a:defRPr/>
            </a:lvl5pPr>
          </a:lstStyle>
          <a:p>
            <a:pPr lvl="0"/>
            <a:r>
              <a:rPr lang="de-DE"/>
              <a:t>Textmasterformat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Bildplatzhalter 4"/>
          <p:cNvSpPr>
            <a:spLocks noGrp="1"/>
          </p:cNvSpPr>
          <p:nvPr>
            <p:ph type="pic" sz="quarter" idx="14"/>
          </p:nvPr>
        </p:nvSpPr>
        <p:spPr>
          <a:xfrm>
            <a:off x="5436097" y="2852738"/>
            <a:ext cx="3317378" cy="2952750"/>
          </a:xfrm>
        </p:spPr>
        <p:txBody>
          <a:bodyPr tIns="360000"/>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7945525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7" y="1412875"/>
            <a:ext cx="8353425" cy="4752429"/>
          </a:xfrm>
        </p:spPr>
        <p:txBody>
          <a:bodyPr/>
          <a:lstStyle>
            <a:lvl1pPr marL="457200" indent="-457200">
              <a:spcBef>
                <a:spcPts val="600"/>
              </a:spcBef>
              <a:buFont typeface="+mj-lt"/>
              <a:buAutoNum type="arabicPeriod"/>
              <a:defRPr sz="2000" b="1">
                <a:latin typeface="+mj-lt"/>
              </a:defRPr>
            </a:lvl1pPr>
            <a:lvl2pPr marL="725488" indent="-457200">
              <a:buFont typeface="+mj-lt"/>
              <a:buAutoNum type="arabicPeriod"/>
              <a:defRPr sz="2000" b="1">
                <a:latin typeface="+mj-lt"/>
              </a:defRPr>
            </a:lvl2pPr>
            <a:lvl3pPr marL="998538" indent="-457200">
              <a:buFont typeface="+mj-lt"/>
              <a:buAutoNum type="arabicPeriod"/>
              <a:defRPr sz="2000" b="1">
                <a:latin typeface="+mj-lt"/>
              </a:defRPr>
            </a:lvl3pPr>
            <a:lvl4pPr marL="1263650" indent="-457200">
              <a:buFont typeface="+mj-lt"/>
              <a:buAutoNum type="arabicPeriod"/>
              <a:defRPr sz="2000" b="1">
                <a:latin typeface="+mj-lt"/>
              </a:defRPr>
            </a:lvl4pPr>
            <a:lvl5pPr marL="1533525" indent="-457200">
              <a:buFont typeface="+mj-lt"/>
              <a:buAutoNum type="arabicPeriod"/>
              <a:defRPr sz="2000" b="1">
                <a:latin typeface="+mj-lt"/>
              </a:defRPr>
            </a:lvl5pPr>
          </a:lstStyle>
          <a:p>
            <a:pPr lvl="0"/>
            <a:r>
              <a:rPr lang="de-DE"/>
              <a:t>Textmasterformat bearbeiten</a:t>
            </a:r>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Bildplatzhalter 3"/>
          <p:cNvSpPr>
            <a:spLocks noGrp="1"/>
          </p:cNvSpPr>
          <p:nvPr>
            <p:ph type="pic" sz="quarter" idx="12"/>
          </p:nvPr>
        </p:nvSpPr>
        <p:spPr>
          <a:xfrm>
            <a:off x="5076825" y="3789363"/>
            <a:ext cx="3671888" cy="2376487"/>
          </a:xfrm>
        </p:spPr>
        <p:txBody>
          <a:bodyPr tIns="360000"/>
          <a:lstStyle>
            <a:lvl1pPr marL="0" indent="0" algn="ctr">
              <a:buNone/>
              <a:defRPr/>
            </a:lvl1pPr>
          </a:lstStyle>
          <a:p>
            <a:r>
              <a:rPr lang="de-DE"/>
              <a:t>Bild durch Klicken auf Symbol hinzufügen</a:t>
            </a:r>
            <a:endParaRPr lang="de-CH" dirty="0"/>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3953486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Inhalt 1-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327383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Inhalt 2-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numCol="2" spcCol="324000"/>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372738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abel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numCol="2" spcCol="324000"/>
          <a:lstStyle>
            <a:lvl1pPr marL="0" indent="0">
              <a:buNone/>
              <a:defRPr sz="1100"/>
            </a:lvl1pPr>
            <a:lvl2pPr marL="268288" indent="0">
              <a:buNone/>
              <a:defRPr sz="1100"/>
            </a:lvl2pPr>
            <a:lvl3pPr marL="541338" indent="0">
              <a:buNone/>
              <a:defRPr sz="1100"/>
            </a:lvl3pPr>
            <a:lvl4pPr marL="806450" indent="0">
              <a:buNone/>
              <a:defRPr sz="1100"/>
            </a:lvl4pPr>
            <a:lvl5pPr marL="1076325" indent="0">
              <a:buNone/>
              <a:defRPr sz="1100"/>
            </a:lvl5pPr>
          </a:lstStyle>
          <a:p>
            <a:pPr lvl="0"/>
            <a:r>
              <a:rPr lang="de-DE"/>
              <a:t>Textmasterformat bearbeiten</a:t>
            </a:r>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7314502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Zitat 23pt">
    <p:bg>
      <p:bgPr>
        <a:solidFill>
          <a:schemeClr val="accent2"/>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Textmasterformat bearbeiten</a:t>
            </a:r>
          </a:p>
        </p:txBody>
      </p:sp>
    </p:spTree>
    <p:extLst>
      <p:ext uri="{BB962C8B-B14F-4D97-AF65-F5344CB8AC3E}">
        <p14:creationId xmlns:p14="http://schemas.microsoft.com/office/powerpoint/2010/main" val="2555135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Zitat 34pt">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34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Textmasterformat bearbeiten</a:t>
            </a:r>
          </a:p>
        </p:txBody>
      </p:sp>
    </p:spTree>
    <p:extLst>
      <p:ext uri="{BB962C8B-B14F-4D97-AF65-F5344CB8AC3E}">
        <p14:creationId xmlns:p14="http://schemas.microsoft.com/office/powerpoint/2010/main" val="310668063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Kapiteltrennseite pink">
    <p:bg>
      <p:bgPr>
        <a:solidFill>
          <a:schemeClr val="accent4"/>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Tree>
    <p:extLst>
      <p:ext uri="{BB962C8B-B14F-4D97-AF65-F5344CB8AC3E}">
        <p14:creationId xmlns:p14="http://schemas.microsoft.com/office/powerpoint/2010/main" val="1824424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Inhalt 2-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numCol="2" spcCol="324000"/>
          <a:lstStyle>
            <a:lvl1pPr>
              <a:defRPr sz="1400"/>
            </a:lvl1pPr>
            <a:lvl2pPr>
              <a:defRPr sz="1400"/>
            </a:lvl2pPr>
            <a:lvl3pPr>
              <a:defRPr sz="14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46415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Kapiteltrennseite weiss">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Tree>
    <p:extLst>
      <p:ext uri="{BB962C8B-B14F-4D97-AF65-F5344CB8AC3E}">
        <p14:creationId xmlns:p14="http://schemas.microsoft.com/office/powerpoint/2010/main" val="3866530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Kapiteltrennseite mit Illu blau">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3" name="Bildplatzhalter 2"/>
          <p:cNvSpPr>
            <a:spLocks noGrp="1"/>
          </p:cNvSpPr>
          <p:nvPr>
            <p:ph type="pic" sz="quarter" idx="11"/>
          </p:nvPr>
        </p:nvSpPr>
        <p:spPr>
          <a:xfrm>
            <a:off x="0" y="1772816"/>
            <a:ext cx="9144001" cy="5085184"/>
          </a:xfrm>
        </p:spPr>
        <p:txBody>
          <a:bodyPr tIns="1800000"/>
          <a:lstStyle>
            <a:lvl1pPr marL="0" indent="0" algn="ctr">
              <a:buNone/>
              <a:defRPr>
                <a:solidFill>
                  <a:schemeClr val="bg1"/>
                </a:solidFill>
              </a:defRPr>
            </a:lvl1pPr>
          </a:lstStyle>
          <a:p>
            <a:r>
              <a:rPr lang="de-DE"/>
              <a:t>Bild durch Klicken auf Symbol hinzufügen</a:t>
            </a:r>
            <a:endParaRPr lang="de-CH"/>
          </a:p>
        </p:txBody>
      </p:sp>
    </p:spTree>
    <p:extLst>
      <p:ext uri="{BB962C8B-B14F-4D97-AF65-F5344CB8AC3E}">
        <p14:creationId xmlns:p14="http://schemas.microsoft.com/office/powerpoint/2010/main" val="310158445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Kapiteltrennseite mit Illu farbig">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4" name="Bildplatzhalter 2"/>
          <p:cNvSpPr>
            <a:spLocks noGrp="1"/>
          </p:cNvSpPr>
          <p:nvPr>
            <p:ph type="pic" sz="quarter" idx="11"/>
          </p:nvPr>
        </p:nvSpPr>
        <p:spPr>
          <a:xfrm>
            <a:off x="0" y="1772816"/>
            <a:ext cx="9144001" cy="5085184"/>
          </a:xfrm>
        </p:spPr>
        <p:txBody>
          <a:bodyPr tIns="1800000"/>
          <a:lstStyle>
            <a:lvl1pPr marL="0" indent="0" algn="ctr">
              <a:buNone/>
              <a:defRPr>
                <a:solidFill>
                  <a:schemeClr val="tx1"/>
                </a:solidFill>
              </a:defRPr>
            </a:lvl1pPr>
          </a:lstStyle>
          <a:p>
            <a:r>
              <a:rPr lang="de-DE"/>
              <a:t>Bild durch Klicken auf Symbol hinzufügen</a:t>
            </a:r>
            <a:endParaRPr lang="de-CH"/>
          </a:p>
        </p:txBody>
      </p:sp>
    </p:spTree>
    <p:extLst>
      <p:ext uri="{BB962C8B-B14F-4D97-AF65-F5344CB8AC3E}">
        <p14:creationId xmlns:p14="http://schemas.microsoft.com/office/powerpoint/2010/main" val="261978664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Bildplatzhalter 5"/>
          <p:cNvSpPr>
            <a:spLocks noGrp="1"/>
          </p:cNvSpPr>
          <p:nvPr>
            <p:ph type="pic" sz="quarter" idx="12"/>
          </p:nvPr>
        </p:nvSpPr>
        <p:spPr>
          <a:xfrm>
            <a:off x="395288" y="404813"/>
            <a:ext cx="8353425" cy="5688012"/>
          </a:xfrm>
        </p:spPr>
        <p:txBody>
          <a:bodyPr tIns="1440000"/>
          <a:lstStyle>
            <a:lvl1pPr marL="0" indent="0" algn="ctr">
              <a:buNone/>
              <a:defRPr/>
            </a:lvl1pPr>
          </a:lstStyle>
          <a:p>
            <a:r>
              <a:rPr lang="de-DE"/>
              <a:t>Bild durch Klicken auf Symbol hinzufügen</a:t>
            </a:r>
            <a:endParaRPr lang="de-CH"/>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6881469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Bild/Illu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8353425"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3"/>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454483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9" y="1412875"/>
            <a:ext cx="4068000" cy="4679950"/>
          </a:xfrm>
        </p:spPr>
        <p:txBody>
          <a:bodyPr tIns="1080000"/>
          <a:lstStyle>
            <a:lvl1pPr marL="0" indent="0" algn="ctr">
              <a:buNone/>
              <a:defRPr/>
            </a:lvl1pPr>
          </a:lstStyle>
          <a:p>
            <a:r>
              <a:rPr lang="de-DE"/>
              <a:t>Bild durch Klicken auf Symbol hinzufügen</a:t>
            </a:r>
            <a:endParaRPr lang="de-CH"/>
          </a:p>
        </p:txBody>
      </p:sp>
      <p:sp>
        <p:nvSpPr>
          <p:cNvPr id="11" name="Bildplatzhalter 5"/>
          <p:cNvSpPr>
            <a:spLocks noGrp="1"/>
          </p:cNvSpPr>
          <p:nvPr>
            <p:ph type="pic" sz="quarter" idx="13"/>
          </p:nvPr>
        </p:nvSpPr>
        <p:spPr>
          <a:xfrm>
            <a:off x="4680713" y="1412875"/>
            <a:ext cx="4068000"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2"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2423913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Bild/Illu mit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7" y="1412875"/>
            <a:ext cx="3384625" cy="46799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6859709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Bild mit Text klei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7" y="1412875"/>
            <a:ext cx="3384625" cy="4679950"/>
          </a:xfrm>
        </p:spPr>
        <p:txBody>
          <a:bodyPr/>
          <a:lstStyle>
            <a:lvl1pPr>
              <a:defRPr sz="1100"/>
            </a:lvl1pPr>
            <a:lvl2pPr>
              <a:defRPr sz="1100"/>
            </a:lvl2pPr>
            <a:lvl3pPr>
              <a:defRPr sz="1100"/>
            </a:lvl3pPr>
            <a:lvl4pPr>
              <a:defRPr sz="1100"/>
            </a:lvl4pPr>
            <a:lvl5pPr>
              <a:defRPr sz="11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8658792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395288" y="1412875"/>
            <a:ext cx="8352000" cy="1080000"/>
          </a:xfrm>
        </p:spPr>
        <p:txBody>
          <a:bodyPr/>
          <a:lstStyle>
            <a:lvl1pPr marL="0" indent="0">
              <a:buNone/>
              <a:defRPr/>
            </a:lvl1pPr>
          </a:lstStyle>
          <a:p>
            <a:pPr lvl="0"/>
            <a:r>
              <a:rPr lang="de-DE"/>
              <a:t>Textmasterformat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feld 4"/>
          <p:cNvSpPr txBox="1"/>
          <p:nvPr userDrawn="1"/>
        </p:nvSpPr>
        <p:spPr>
          <a:xfrm>
            <a:off x="395288" y="6010271"/>
            <a:ext cx="3960000" cy="612000"/>
          </a:xfrm>
          <a:prstGeom prst="rect">
            <a:avLst/>
          </a:prstGeom>
          <a:noFill/>
        </p:spPr>
        <p:txBody>
          <a:bodyPr wrap="square" lIns="0" tIns="0" rIns="0" bIns="0" rtlCol="0" anchor="b" anchorCtr="0">
            <a:noAutofit/>
          </a:bodyPr>
          <a:lstStyle/>
          <a:p>
            <a:r>
              <a:rPr lang="de-CH" sz="900" b="1" dirty="0" err="1"/>
              <a:t>UPK</a:t>
            </a:r>
            <a:r>
              <a:rPr lang="de-CH" sz="900" b="1" dirty="0"/>
              <a:t> Basel</a:t>
            </a:r>
          </a:p>
          <a:p>
            <a:r>
              <a:rPr lang="de-CH" sz="900" dirty="0"/>
              <a:t>Wilhelm Klein-Strasse 27, 4002 Basel</a:t>
            </a:r>
          </a:p>
          <a:p>
            <a:r>
              <a:rPr lang="de-CH" sz="900" dirty="0"/>
              <a:t>Telefon +41 61 325 51 11, Fax +41 61 325 55 12</a:t>
            </a:r>
          </a:p>
          <a:p>
            <a:r>
              <a:rPr lang="de-CH" sz="900" dirty="0" err="1"/>
              <a:t>info@upk.ch</a:t>
            </a:r>
            <a:r>
              <a:rPr lang="de-CH" sz="900" dirty="0"/>
              <a:t>, </a:t>
            </a:r>
            <a:r>
              <a:rPr lang="de-CH" sz="900" dirty="0" err="1"/>
              <a:t>www.upk.ch</a:t>
            </a:r>
            <a:endParaRPr lang="de-CH" sz="900" dirty="0"/>
          </a:p>
        </p:txBody>
      </p:sp>
      <p:sp>
        <p:nvSpPr>
          <p:cNvPr id="3" name="Bildplatzhalter 2"/>
          <p:cNvSpPr>
            <a:spLocks noGrp="1"/>
          </p:cNvSpPr>
          <p:nvPr>
            <p:ph type="pic" sz="quarter" idx="13"/>
          </p:nvPr>
        </p:nvSpPr>
        <p:spPr>
          <a:xfrm>
            <a:off x="4211638" y="2564904"/>
            <a:ext cx="4541837" cy="3312368"/>
          </a:xfrm>
        </p:spPr>
        <p:txBody>
          <a:bodyPr tIns="360000"/>
          <a:lstStyle>
            <a:lvl1pPr marL="0" indent="0" algn="ctr">
              <a:buNone/>
              <a:defRPr/>
            </a:lvl1pPr>
          </a:lstStyle>
          <a:p>
            <a:r>
              <a:rPr lang="de-DE"/>
              <a:t>Bild durch Klicken auf Symbol hinzufügen</a:t>
            </a:r>
            <a:endParaRPr lang="de-CH"/>
          </a:p>
        </p:txBody>
      </p:sp>
    </p:spTree>
    <p:extLst>
      <p:ext uri="{BB962C8B-B14F-4D97-AF65-F5344CB8AC3E}">
        <p14:creationId xmlns:p14="http://schemas.microsoft.com/office/powerpoint/2010/main" val="24466700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5" y="1313432"/>
            <a:ext cx="8353177" cy="1728000"/>
          </a:xfrm>
        </p:spPr>
        <p:txBody>
          <a:bodyPr/>
          <a:lstStyle>
            <a:lvl1pPr>
              <a:defRPr sz="4200"/>
            </a:lvl1pPr>
          </a:lstStyle>
          <a:p>
            <a:r>
              <a:rPr lang="de-DE"/>
              <a:t>Titelmasterformat durch Klicken bearbeiten</a:t>
            </a:r>
            <a:endParaRPr lang="de-CH" dirty="0"/>
          </a:p>
        </p:txBody>
      </p:sp>
      <p:sp>
        <p:nvSpPr>
          <p:cNvPr id="3" name="Untertitel 2"/>
          <p:cNvSpPr>
            <a:spLocks noGrp="1"/>
          </p:cNvSpPr>
          <p:nvPr>
            <p:ph type="subTitle" idx="1"/>
          </p:nvPr>
        </p:nvSpPr>
        <p:spPr>
          <a:xfrm>
            <a:off x="395288" y="3212976"/>
            <a:ext cx="4968800" cy="540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6" name="Textplatzhalter 5"/>
          <p:cNvSpPr>
            <a:spLocks noGrp="1"/>
          </p:cNvSpPr>
          <p:nvPr>
            <p:ph type="body" sz="quarter" idx="12"/>
          </p:nvPr>
        </p:nvSpPr>
        <p:spPr>
          <a:xfrm>
            <a:off x="395288" y="3885248"/>
            <a:ext cx="4968800" cy="540000"/>
          </a:xfrm>
        </p:spPr>
        <p:txBody>
          <a:bodyPr/>
          <a:lstStyle>
            <a:lvl1pPr marL="0" indent="0">
              <a:buNone/>
              <a:defRPr/>
            </a:lvl1pPr>
          </a:lstStyle>
          <a:p>
            <a:pPr lvl="0"/>
            <a:r>
              <a:rPr lang="de-DE"/>
              <a:t>Formatvorlagen des Textmasters bearbeiten</a:t>
            </a:r>
          </a:p>
        </p:txBody>
      </p:sp>
      <p:sp>
        <p:nvSpPr>
          <p:cNvPr id="10" name="Textplatzhalter 9"/>
          <p:cNvSpPr>
            <a:spLocks noGrp="1"/>
          </p:cNvSpPr>
          <p:nvPr>
            <p:ph type="body" sz="quarter" idx="13"/>
          </p:nvPr>
        </p:nvSpPr>
        <p:spPr>
          <a:xfrm>
            <a:off x="395289" y="6045488"/>
            <a:ext cx="3960000" cy="576064"/>
          </a:xfrm>
        </p:spPr>
        <p:txBody>
          <a:bodyPr anchor="b" anchorCtr="0"/>
          <a:lstStyle>
            <a:lvl1pPr marL="0" indent="0">
              <a:spcBef>
                <a:spcPts val="0"/>
              </a:spcBef>
              <a:buNone/>
              <a:defRPr sz="900">
                <a:solidFill>
                  <a:schemeClr val="tx1"/>
                </a:solidFill>
              </a:defRPr>
            </a:lvl1pPr>
            <a:lvl2pPr marL="268288" indent="0">
              <a:buNone/>
              <a:defRPr/>
            </a:lvl2pPr>
            <a:lvl3pPr marL="541338" indent="0">
              <a:buNone/>
              <a:defRPr/>
            </a:lvl3pPr>
            <a:lvl4pPr marL="806450" indent="0">
              <a:buNone/>
              <a:defRPr/>
            </a:lvl4pPr>
            <a:lvl5pPr marL="1076325" indent="0">
              <a:buNone/>
              <a:defRPr/>
            </a:lvl5pPr>
          </a:lstStyle>
          <a:p>
            <a:pPr lvl="0"/>
            <a:r>
              <a:rPr lang="de-DE"/>
              <a:t>Formatvorlagen des Textmasters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a:solidFill>
                  <a:srgbClr val="FFFFFF"/>
                </a:solidFill>
              </a14:hiddenFill>
            </a:ext>
          </a:extLst>
        </p:spPr>
      </p:pic>
      <p:sp>
        <p:nvSpPr>
          <p:cNvPr id="5" name="Bildplatzhalter 4"/>
          <p:cNvSpPr>
            <a:spLocks noGrp="1"/>
          </p:cNvSpPr>
          <p:nvPr>
            <p:ph type="pic" sz="quarter" idx="14"/>
          </p:nvPr>
        </p:nvSpPr>
        <p:spPr>
          <a:xfrm>
            <a:off x="5436097" y="2852738"/>
            <a:ext cx="3317378" cy="2952750"/>
          </a:xfrm>
        </p:spPr>
        <p:txBody>
          <a:bodyPr tIns="360000"/>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3945849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abel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numCol="2" spcCol="324000"/>
          <a:lstStyle>
            <a:lvl1pPr marL="0" indent="0">
              <a:buNone/>
              <a:defRPr sz="1100"/>
            </a:lvl1pPr>
            <a:lvl2pPr marL="268288" indent="0">
              <a:buNone/>
              <a:defRPr sz="1100"/>
            </a:lvl2pPr>
            <a:lvl3pPr marL="541338" indent="0">
              <a:buNone/>
              <a:defRPr sz="1100"/>
            </a:lvl3pPr>
            <a:lvl4pPr marL="806450" indent="0">
              <a:buNone/>
              <a:defRPr sz="1100"/>
            </a:lvl4pPr>
            <a:lvl5pPr marL="1076325" indent="0">
              <a:buNone/>
              <a:defRPr sz="1100"/>
            </a:lvl5pPr>
          </a:lstStyle>
          <a:p>
            <a:pPr lvl="0"/>
            <a:r>
              <a:rPr lang="de-DE"/>
              <a:t>Formatvorlagen des Textmasters bearbeiten</a:t>
            </a:r>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26883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7" y="1412875"/>
            <a:ext cx="8353425" cy="4752429"/>
          </a:xfrm>
        </p:spPr>
        <p:txBody>
          <a:bodyPr/>
          <a:lstStyle>
            <a:lvl1pPr marL="457200" indent="-457200">
              <a:spcBef>
                <a:spcPts val="600"/>
              </a:spcBef>
              <a:buFont typeface="+mj-lt"/>
              <a:buAutoNum type="arabicPeriod"/>
              <a:defRPr sz="2000" b="1">
                <a:latin typeface="+mj-lt"/>
              </a:defRPr>
            </a:lvl1pPr>
            <a:lvl2pPr marL="725488" indent="-457200">
              <a:buFont typeface="+mj-lt"/>
              <a:buAutoNum type="arabicPeriod"/>
              <a:defRPr sz="2000" b="1">
                <a:latin typeface="+mj-lt"/>
              </a:defRPr>
            </a:lvl2pPr>
            <a:lvl3pPr marL="998538" indent="-457200">
              <a:buFont typeface="+mj-lt"/>
              <a:buAutoNum type="arabicPeriod"/>
              <a:defRPr sz="2000" b="1">
                <a:latin typeface="+mj-lt"/>
              </a:defRPr>
            </a:lvl3pPr>
            <a:lvl4pPr marL="1263650" indent="-457200">
              <a:buFont typeface="+mj-lt"/>
              <a:buAutoNum type="arabicPeriod"/>
              <a:defRPr sz="2000" b="1">
                <a:latin typeface="+mj-lt"/>
              </a:defRPr>
            </a:lvl4pPr>
            <a:lvl5pPr marL="1533525" indent="-457200">
              <a:buFont typeface="+mj-lt"/>
              <a:buAutoNum type="arabicPeriod"/>
              <a:defRPr sz="2000" b="1">
                <a:latin typeface="+mj-lt"/>
              </a:defRPr>
            </a:lvl5pPr>
          </a:lstStyle>
          <a:p>
            <a:pPr lvl="0"/>
            <a:r>
              <a:rPr lang="de-DE"/>
              <a:t>Formatvorlagen des Textmasters bearbeiten</a:t>
            </a:r>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Bildplatzhalter 3"/>
          <p:cNvSpPr>
            <a:spLocks noGrp="1"/>
          </p:cNvSpPr>
          <p:nvPr>
            <p:ph type="pic" sz="quarter" idx="12"/>
          </p:nvPr>
        </p:nvSpPr>
        <p:spPr>
          <a:xfrm>
            <a:off x="5076825" y="3789363"/>
            <a:ext cx="3671888" cy="2376487"/>
          </a:xfrm>
        </p:spPr>
        <p:txBody>
          <a:bodyPr tIns="360000"/>
          <a:lstStyle>
            <a:lvl1pPr marL="0" indent="0" algn="ctr">
              <a:buNone/>
              <a:defRPr/>
            </a:lvl1pPr>
          </a:lstStyle>
          <a:p>
            <a:r>
              <a:rPr lang="de-DE"/>
              <a:t>Bild durch Klicken auf Symbol hinzufügen</a:t>
            </a:r>
            <a:endParaRPr lang="de-CH" dirty="0"/>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82866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Inhalt 1-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a:lstStyle>
            <a:lvl1pPr>
              <a:defRPr sz="1400"/>
            </a:lvl1pPr>
            <a:lvl2pPr>
              <a:defRPr sz="1400"/>
            </a:lvl2pPr>
            <a:lvl3pPr>
              <a:defRPr sz="14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11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Inhalt 2-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numCol="2" spcCol="324000"/>
          <a:lstStyle>
            <a:lvl1pPr>
              <a:defRPr sz="1400"/>
            </a:lvl1pPr>
            <a:lvl2pPr>
              <a:defRPr sz="1400"/>
            </a:lvl2pPr>
            <a:lvl3pPr>
              <a:defRPr sz="14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10418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abel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numCol="2" spcCol="324000"/>
          <a:lstStyle>
            <a:lvl1pPr marL="0" indent="0">
              <a:buNone/>
              <a:defRPr sz="1100"/>
            </a:lvl1pPr>
            <a:lvl2pPr marL="268288" indent="0">
              <a:buNone/>
              <a:defRPr sz="1100"/>
            </a:lvl2pPr>
            <a:lvl3pPr marL="541338" indent="0">
              <a:buNone/>
              <a:defRPr sz="1100"/>
            </a:lvl3pPr>
            <a:lvl4pPr marL="806450" indent="0">
              <a:buNone/>
              <a:defRPr sz="1100"/>
            </a:lvl4pPr>
            <a:lvl5pPr marL="1076325" indent="0">
              <a:buNone/>
              <a:defRPr sz="1100"/>
            </a:lvl5pPr>
          </a:lstStyle>
          <a:p>
            <a:pPr lvl="0"/>
            <a:r>
              <a:rPr lang="de-DE"/>
              <a:t>Formatvorlagen des Textmasters bearbeiten</a:t>
            </a:r>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62071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Zitat 23pt">
    <p:bg>
      <p:bgPr>
        <a:solidFill>
          <a:schemeClr val="accent2"/>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Formatvorlagen des Textmasters bearbeiten</a:t>
            </a:r>
          </a:p>
        </p:txBody>
      </p:sp>
    </p:spTree>
    <p:extLst>
      <p:ext uri="{BB962C8B-B14F-4D97-AF65-F5344CB8AC3E}">
        <p14:creationId xmlns:p14="http://schemas.microsoft.com/office/powerpoint/2010/main" val="361843158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Zitat 34pt">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34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Formatvorlagen des Textmasters bearbeiten</a:t>
            </a:r>
          </a:p>
        </p:txBody>
      </p:sp>
    </p:spTree>
    <p:extLst>
      <p:ext uri="{BB962C8B-B14F-4D97-AF65-F5344CB8AC3E}">
        <p14:creationId xmlns:p14="http://schemas.microsoft.com/office/powerpoint/2010/main" val="350960191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Kapiteltrennseite pink">
    <p:bg>
      <p:bgPr>
        <a:solidFill>
          <a:schemeClr val="accent4"/>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Tree>
    <p:extLst>
      <p:ext uri="{BB962C8B-B14F-4D97-AF65-F5344CB8AC3E}">
        <p14:creationId xmlns:p14="http://schemas.microsoft.com/office/powerpoint/2010/main" val="313932702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Kapiteltrennseite weiss">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Tree>
    <p:extLst>
      <p:ext uri="{BB962C8B-B14F-4D97-AF65-F5344CB8AC3E}">
        <p14:creationId xmlns:p14="http://schemas.microsoft.com/office/powerpoint/2010/main" val="323194758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Kapiteltrennseite mit Illu blau">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
        <p:nvSpPr>
          <p:cNvPr id="3" name="Bildplatzhalter 2"/>
          <p:cNvSpPr>
            <a:spLocks noGrp="1"/>
          </p:cNvSpPr>
          <p:nvPr>
            <p:ph type="pic" sz="quarter" idx="11"/>
          </p:nvPr>
        </p:nvSpPr>
        <p:spPr>
          <a:xfrm>
            <a:off x="0" y="1772816"/>
            <a:ext cx="9144001" cy="5085184"/>
          </a:xfrm>
        </p:spPr>
        <p:txBody>
          <a:bodyPr tIns="1800000"/>
          <a:lstStyle>
            <a:lvl1pPr marL="0" indent="0" algn="ctr">
              <a:buNone/>
              <a:defRPr>
                <a:solidFill>
                  <a:schemeClr val="bg1"/>
                </a:solidFill>
              </a:defRPr>
            </a:lvl1pPr>
          </a:lstStyle>
          <a:p>
            <a:r>
              <a:rPr lang="de-DE"/>
              <a:t>Bild durch Klicken auf Symbol hinzufügen</a:t>
            </a:r>
            <a:endParaRPr lang="de-CH"/>
          </a:p>
        </p:txBody>
      </p:sp>
    </p:spTree>
    <p:extLst>
      <p:ext uri="{BB962C8B-B14F-4D97-AF65-F5344CB8AC3E}">
        <p14:creationId xmlns:p14="http://schemas.microsoft.com/office/powerpoint/2010/main" val="177686606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Kapiteltrennseite mit Illu farbig">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
        <p:nvSpPr>
          <p:cNvPr id="4" name="Bildplatzhalter 2"/>
          <p:cNvSpPr>
            <a:spLocks noGrp="1"/>
          </p:cNvSpPr>
          <p:nvPr>
            <p:ph type="pic" sz="quarter" idx="11"/>
          </p:nvPr>
        </p:nvSpPr>
        <p:spPr>
          <a:xfrm>
            <a:off x="0" y="1772816"/>
            <a:ext cx="9144001" cy="5085184"/>
          </a:xfrm>
        </p:spPr>
        <p:txBody>
          <a:bodyPr tIns="1800000"/>
          <a:lstStyle>
            <a:lvl1pPr marL="0" indent="0" algn="ctr">
              <a:buNone/>
              <a:defRPr>
                <a:solidFill>
                  <a:schemeClr val="tx1"/>
                </a:solidFill>
              </a:defRPr>
            </a:lvl1pPr>
          </a:lstStyle>
          <a:p>
            <a:r>
              <a:rPr lang="de-DE"/>
              <a:t>Bild durch Klicken auf Symbol hinzufügen</a:t>
            </a:r>
            <a:endParaRPr lang="de-CH"/>
          </a:p>
        </p:txBody>
      </p:sp>
    </p:spTree>
    <p:extLst>
      <p:ext uri="{BB962C8B-B14F-4D97-AF65-F5344CB8AC3E}">
        <p14:creationId xmlns:p14="http://schemas.microsoft.com/office/powerpoint/2010/main" val="3325147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Zitat 23pt">
    <p:bg>
      <p:bgPr>
        <a:solidFill>
          <a:schemeClr val="accent2"/>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Formatvorlagen des Textmasters bearbeiten</a:t>
            </a:r>
          </a:p>
        </p:txBody>
      </p:sp>
    </p:spTree>
    <p:extLst>
      <p:ext uri="{BB962C8B-B14F-4D97-AF65-F5344CB8AC3E}">
        <p14:creationId xmlns:p14="http://schemas.microsoft.com/office/powerpoint/2010/main" val="16076446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6" name="Bildplatzhalter 5"/>
          <p:cNvSpPr>
            <a:spLocks noGrp="1"/>
          </p:cNvSpPr>
          <p:nvPr>
            <p:ph type="pic" sz="quarter" idx="12"/>
          </p:nvPr>
        </p:nvSpPr>
        <p:spPr>
          <a:xfrm>
            <a:off x="395288" y="404813"/>
            <a:ext cx="8353425" cy="5688012"/>
          </a:xfrm>
        </p:spPr>
        <p:txBody>
          <a:bodyPr tIns="1440000"/>
          <a:lstStyle>
            <a:lvl1pPr marL="0" indent="0" algn="ctr">
              <a:buNone/>
              <a:defRPr/>
            </a:lvl1pPr>
          </a:lstStyle>
          <a:p>
            <a:r>
              <a:rPr lang="de-DE"/>
              <a:t>Bild durch Klicken auf Symbol hinzufügen</a:t>
            </a:r>
            <a:endParaRPr lang="de-CH"/>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38073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Bild/Illu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8353425"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3"/>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30779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9" y="1412875"/>
            <a:ext cx="4068000" cy="4679950"/>
          </a:xfrm>
        </p:spPr>
        <p:txBody>
          <a:bodyPr tIns="1080000"/>
          <a:lstStyle>
            <a:lvl1pPr marL="0" indent="0" algn="ctr">
              <a:buNone/>
              <a:defRPr/>
            </a:lvl1pPr>
          </a:lstStyle>
          <a:p>
            <a:r>
              <a:rPr lang="de-DE"/>
              <a:t>Bild durch Klicken auf Symbol hinzufügen</a:t>
            </a:r>
            <a:endParaRPr lang="de-CH"/>
          </a:p>
        </p:txBody>
      </p:sp>
      <p:sp>
        <p:nvSpPr>
          <p:cNvPr id="11" name="Bildplatzhalter 5"/>
          <p:cNvSpPr>
            <a:spLocks noGrp="1"/>
          </p:cNvSpPr>
          <p:nvPr>
            <p:ph type="pic" sz="quarter" idx="13"/>
          </p:nvPr>
        </p:nvSpPr>
        <p:spPr>
          <a:xfrm>
            <a:off x="4680713" y="1412875"/>
            <a:ext cx="4068000"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2"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03188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Bild/Illu mit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7" y="1412875"/>
            <a:ext cx="3384625" cy="467995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61420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Bild mit Text klei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CH"/>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7" y="1412875"/>
            <a:ext cx="3384625" cy="4679950"/>
          </a:xfrm>
        </p:spPr>
        <p:txBody>
          <a:bodyPr/>
          <a:lstStyle>
            <a:lvl1pPr>
              <a:defRPr sz="1100"/>
            </a:lvl1pPr>
            <a:lvl2pPr>
              <a:defRPr sz="1100"/>
            </a:lvl2pPr>
            <a:lvl3pPr>
              <a:defRPr sz="1100"/>
            </a:lvl3pPr>
            <a:lvl4pPr>
              <a:defRPr sz="1100"/>
            </a:lvl4pPr>
            <a:lvl5pPr>
              <a:defRPr sz="11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50304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395288" y="1412875"/>
            <a:ext cx="8352000" cy="1080000"/>
          </a:xfrm>
        </p:spPr>
        <p:txBody>
          <a:bodyPr/>
          <a:lstStyle>
            <a:lvl1pPr marL="0" indent="0">
              <a:buNone/>
              <a:defRPr/>
            </a:lvl1pPr>
          </a:lstStyle>
          <a:p>
            <a:pPr lvl="0"/>
            <a:r>
              <a:rPr lang="de-DE"/>
              <a:t>Formatvorlagen des Textmasters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userDrawn="1"/>
        </p:nvSpPr>
        <p:spPr>
          <a:xfrm>
            <a:off x="395288" y="6010271"/>
            <a:ext cx="3960000" cy="612000"/>
          </a:xfrm>
          <a:prstGeom prst="rect">
            <a:avLst/>
          </a:prstGeom>
          <a:noFill/>
        </p:spPr>
        <p:txBody>
          <a:bodyPr wrap="square" lIns="0" tIns="0" rIns="0" bIns="0" rtlCol="0" anchor="b" anchorCtr="0">
            <a:noAutofit/>
          </a:bodyPr>
          <a:lstStyle/>
          <a:p>
            <a:r>
              <a:rPr lang="de-CH" sz="900" b="1" dirty="0" err="1"/>
              <a:t>UPK</a:t>
            </a:r>
            <a:r>
              <a:rPr lang="de-CH" sz="900" b="1" dirty="0"/>
              <a:t> Basel</a:t>
            </a:r>
          </a:p>
          <a:p>
            <a:r>
              <a:rPr lang="de-CH" sz="900" dirty="0"/>
              <a:t>Wilhelm Klein-Strasse 27, 4002 Basel</a:t>
            </a:r>
          </a:p>
          <a:p>
            <a:r>
              <a:rPr lang="de-CH" sz="900" dirty="0"/>
              <a:t>Telefon +41 61 325 51 11, Fax +41 61 325 55 12</a:t>
            </a:r>
          </a:p>
          <a:p>
            <a:r>
              <a:rPr lang="de-CH" sz="900" dirty="0" err="1"/>
              <a:t>info@upk.ch</a:t>
            </a:r>
            <a:r>
              <a:rPr lang="de-CH" sz="900" dirty="0"/>
              <a:t>, </a:t>
            </a:r>
            <a:r>
              <a:rPr lang="de-CH" sz="900" dirty="0" err="1"/>
              <a:t>www.upk.ch</a:t>
            </a:r>
            <a:endParaRPr lang="de-CH" sz="900" dirty="0"/>
          </a:p>
        </p:txBody>
      </p:sp>
      <p:sp>
        <p:nvSpPr>
          <p:cNvPr id="3" name="Bildplatzhalter 2"/>
          <p:cNvSpPr>
            <a:spLocks noGrp="1"/>
          </p:cNvSpPr>
          <p:nvPr>
            <p:ph type="pic" sz="quarter" idx="13"/>
          </p:nvPr>
        </p:nvSpPr>
        <p:spPr>
          <a:xfrm>
            <a:off x="4211638" y="2564904"/>
            <a:ext cx="4541837" cy="3312368"/>
          </a:xfrm>
        </p:spPr>
        <p:txBody>
          <a:bodyPr tIns="360000"/>
          <a:lstStyle>
            <a:lvl1pPr marL="0" indent="0" algn="ctr">
              <a:buNone/>
              <a:defRPr/>
            </a:lvl1pPr>
          </a:lstStyle>
          <a:p>
            <a:r>
              <a:rPr lang="de-DE"/>
              <a:t>Bild durch Klicken auf Symbol hinzufügen</a:t>
            </a:r>
            <a:endParaRPr lang="de-CH"/>
          </a:p>
        </p:txBody>
      </p:sp>
    </p:spTree>
    <p:extLst>
      <p:ext uri="{BB962C8B-B14F-4D97-AF65-F5344CB8AC3E}">
        <p14:creationId xmlns:p14="http://schemas.microsoft.com/office/powerpoint/2010/main" val="87142738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3" name="Textplatzhalter 7"/>
          <p:cNvSpPr>
            <a:spLocks noGrp="1"/>
          </p:cNvSpPr>
          <p:nvPr>
            <p:ph type="body" sz="quarter" idx="11" hasCustomPrompt="1"/>
          </p:nvPr>
        </p:nvSpPr>
        <p:spPr>
          <a:xfrm>
            <a:off x="675299" y="836712"/>
            <a:ext cx="7920000" cy="504825"/>
          </a:xfrm>
        </p:spPr>
        <p:txBody>
          <a:bodyPr>
            <a:noAutofit/>
          </a:bodyPr>
          <a:lstStyle>
            <a:lvl1pPr marL="0" indent="0">
              <a:buNone/>
              <a:defRPr sz="2200" baseline="0">
                <a:solidFill>
                  <a:schemeClr val="accent1"/>
                </a:solidFill>
                <a:latin typeface="+mj-lt"/>
              </a:defRPr>
            </a:lvl1pPr>
            <a:lvl5pPr marL="1828800" indent="0">
              <a:buNone/>
              <a:defRPr/>
            </a:lvl5pPr>
          </a:lstStyle>
          <a:p>
            <a:pPr lvl="0"/>
            <a:r>
              <a:rPr lang="de-CH" dirty="0"/>
              <a:t>UNTERTITEL DURCH KLICKEN EINFÜGEN</a:t>
            </a:r>
          </a:p>
        </p:txBody>
      </p:sp>
      <p:sp>
        <p:nvSpPr>
          <p:cNvPr id="4" name="Titelplatzhalter 1"/>
          <p:cNvSpPr>
            <a:spLocks noGrp="1"/>
          </p:cNvSpPr>
          <p:nvPr>
            <p:ph type="title" hasCustomPrompt="1"/>
          </p:nvPr>
        </p:nvSpPr>
        <p:spPr>
          <a:xfrm>
            <a:off x="675299" y="332656"/>
            <a:ext cx="7920000" cy="504056"/>
          </a:xfrm>
          <a:prstGeom prst="rect">
            <a:avLst/>
          </a:prstGeom>
        </p:spPr>
        <p:txBody>
          <a:bodyPr vert="horz" lIns="91440" tIns="45720" rIns="91440" bIns="45720" rtlCol="0" anchor="ctr">
            <a:normAutofit/>
          </a:bodyPr>
          <a:lstStyle/>
          <a:p>
            <a:r>
              <a:rPr lang="de-DE" dirty="0"/>
              <a:t>TITEL BEARBEITEN</a:t>
            </a:r>
            <a:endParaRPr lang="de-CH" dirty="0"/>
          </a:p>
        </p:txBody>
      </p:sp>
    </p:spTree>
    <p:extLst>
      <p:ext uri="{BB962C8B-B14F-4D97-AF65-F5344CB8AC3E}">
        <p14:creationId xmlns:p14="http://schemas.microsoft.com/office/powerpoint/2010/main" val="2711793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itat 34pt">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34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Formatvorlagen des Textmasters bearbeiten</a:t>
            </a:r>
          </a:p>
        </p:txBody>
      </p:sp>
    </p:spTree>
    <p:extLst>
      <p:ext uri="{BB962C8B-B14F-4D97-AF65-F5344CB8AC3E}">
        <p14:creationId xmlns:p14="http://schemas.microsoft.com/office/powerpoint/2010/main" val="271541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piteltrennseite pink">
    <p:bg>
      <p:bgPr>
        <a:solidFill>
          <a:schemeClr val="accent4"/>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Tree>
    <p:extLst>
      <p:ext uri="{BB962C8B-B14F-4D97-AF65-F5344CB8AC3E}">
        <p14:creationId xmlns:p14="http://schemas.microsoft.com/office/powerpoint/2010/main" val="3671419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piteltrennseite weiss">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Tree>
    <p:extLst>
      <p:ext uri="{BB962C8B-B14F-4D97-AF65-F5344CB8AC3E}">
        <p14:creationId xmlns:p14="http://schemas.microsoft.com/office/powerpoint/2010/main" val="1605106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piteltrennseite mit Illu blau">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
        <p:nvSpPr>
          <p:cNvPr id="3" name="Bildplatzhalter 2"/>
          <p:cNvSpPr>
            <a:spLocks noGrp="1"/>
          </p:cNvSpPr>
          <p:nvPr>
            <p:ph type="pic" sz="quarter" idx="11"/>
          </p:nvPr>
        </p:nvSpPr>
        <p:spPr>
          <a:xfrm>
            <a:off x="0" y="1772816"/>
            <a:ext cx="9144001" cy="5085184"/>
          </a:xfrm>
        </p:spPr>
        <p:txBody>
          <a:bodyPr tIns="1800000"/>
          <a:lstStyle>
            <a:lvl1pPr marL="0" indent="0" algn="ctr">
              <a:buNone/>
              <a:defRPr>
                <a:solidFill>
                  <a:schemeClr val="bg1"/>
                </a:solidFill>
              </a:defRPr>
            </a:lvl1pPr>
          </a:lstStyle>
          <a:p>
            <a:r>
              <a:rPr lang="de-DE"/>
              <a:t>Bild durch Klicken auf Symbol hinzufügen</a:t>
            </a:r>
            <a:endParaRPr lang="de-CH"/>
          </a:p>
        </p:txBody>
      </p:sp>
    </p:spTree>
    <p:extLst>
      <p:ext uri="{BB962C8B-B14F-4D97-AF65-F5344CB8AC3E}">
        <p14:creationId xmlns:p14="http://schemas.microsoft.com/office/powerpoint/2010/main" val="1448789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piteltrennseite mit Illu farbig">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
        <p:nvSpPr>
          <p:cNvPr id="4" name="Bildplatzhalter 2"/>
          <p:cNvSpPr>
            <a:spLocks noGrp="1"/>
          </p:cNvSpPr>
          <p:nvPr>
            <p:ph type="pic" sz="quarter" idx="11"/>
          </p:nvPr>
        </p:nvSpPr>
        <p:spPr>
          <a:xfrm>
            <a:off x="0" y="1772816"/>
            <a:ext cx="9144001" cy="5085184"/>
          </a:xfrm>
        </p:spPr>
        <p:txBody>
          <a:bodyPr tIns="1800000"/>
          <a:lstStyle>
            <a:lvl1pPr marL="0" indent="0" algn="ctr">
              <a:buNone/>
              <a:defRPr>
                <a:solidFill>
                  <a:schemeClr val="tx1"/>
                </a:solidFill>
              </a:defRPr>
            </a:lvl1pPr>
          </a:lstStyle>
          <a:p>
            <a:r>
              <a:rPr lang="de-DE"/>
              <a:t>Bild durch Klicken auf Symbol hinzufügen</a:t>
            </a:r>
            <a:endParaRPr lang="de-CH"/>
          </a:p>
        </p:txBody>
      </p:sp>
    </p:spTree>
    <p:extLst>
      <p:ext uri="{BB962C8B-B14F-4D97-AF65-F5344CB8AC3E}">
        <p14:creationId xmlns:p14="http://schemas.microsoft.com/office/powerpoint/2010/main" val="3691767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6" name="Bildplatzhalter 5"/>
          <p:cNvSpPr>
            <a:spLocks noGrp="1"/>
          </p:cNvSpPr>
          <p:nvPr>
            <p:ph type="pic" sz="quarter" idx="12"/>
          </p:nvPr>
        </p:nvSpPr>
        <p:spPr>
          <a:xfrm>
            <a:off x="395288" y="404813"/>
            <a:ext cx="8353425" cy="5688012"/>
          </a:xfrm>
        </p:spPr>
        <p:txBody>
          <a:bodyPr tIns="1440000"/>
          <a:lstStyle>
            <a:lvl1pPr marL="0" indent="0" algn="ctr">
              <a:buNone/>
              <a:defRPr/>
            </a:lvl1pPr>
          </a:lstStyle>
          <a:p>
            <a:r>
              <a:rPr lang="de-DE"/>
              <a:t>Bild durch Klicken auf Symbol hinzufügen</a:t>
            </a:r>
            <a:endParaRPr lang="de-CH"/>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829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halt 1-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a:lstStyle>
            <a:lvl1pPr>
              <a:defRPr sz="1400"/>
            </a:lvl1pPr>
            <a:lvl2pPr>
              <a:defRPr sz="1400"/>
            </a:lvl2pPr>
            <a:lvl3pPr>
              <a:defRPr sz="14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333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Illu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8353425"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3"/>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35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9" y="1412875"/>
            <a:ext cx="4068000" cy="4679950"/>
          </a:xfrm>
        </p:spPr>
        <p:txBody>
          <a:bodyPr tIns="1080000"/>
          <a:lstStyle>
            <a:lvl1pPr marL="0" indent="0" algn="ctr">
              <a:buNone/>
              <a:defRPr/>
            </a:lvl1pPr>
          </a:lstStyle>
          <a:p>
            <a:r>
              <a:rPr lang="de-DE"/>
              <a:t>Bild durch Klicken auf Symbol hinzufügen</a:t>
            </a:r>
            <a:endParaRPr lang="de-CH"/>
          </a:p>
        </p:txBody>
      </p:sp>
      <p:sp>
        <p:nvSpPr>
          <p:cNvPr id="11" name="Bildplatzhalter 5"/>
          <p:cNvSpPr>
            <a:spLocks noGrp="1"/>
          </p:cNvSpPr>
          <p:nvPr>
            <p:ph type="pic" sz="quarter" idx="13"/>
          </p:nvPr>
        </p:nvSpPr>
        <p:spPr>
          <a:xfrm>
            <a:off x="4680713" y="1412875"/>
            <a:ext cx="4068000"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2"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61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Illu mit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7" y="1412875"/>
            <a:ext cx="3384625" cy="467995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137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mit Text klei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7" y="1412875"/>
            <a:ext cx="3384625" cy="4679950"/>
          </a:xfrm>
        </p:spPr>
        <p:txBody>
          <a:bodyPr/>
          <a:lstStyle>
            <a:lvl1pPr>
              <a:defRPr sz="1100"/>
            </a:lvl1pPr>
            <a:lvl2pPr>
              <a:defRPr sz="1100"/>
            </a:lvl2pPr>
            <a:lvl3pPr>
              <a:defRPr sz="1100"/>
            </a:lvl3pPr>
            <a:lvl4pPr>
              <a:defRPr sz="1100"/>
            </a:lvl4pPr>
            <a:lvl5pPr>
              <a:defRPr sz="11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5165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395288" y="1412875"/>
            <a:ext cx="8352000" cy="1080000"/>
          </a:xfrm>
        </p:spPr>
        <p:txBody>
          <a:bodyPr/>
          <a:lstStyle>
            <a:lvl1pPr marL="0" indent="0">
              <a:buNone/>
              <a:defRPr/>
            </a:lvl1pPr>
          </a:lstStyle>
          <a:p>
            <a:pPr lvl="0"/>
            <a:r>
              <a:rPr lang="de-DE"/>
              <a:t>Formatvorlagen des Textmasters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userDrawn="1"/>
        </p:nvSpPr>
        <p:spPr>
          <a:xfrm>
            <a:off x="395288" y="6010271"/>
            <a:ext cx="3960000" cy="612000"/>
          </a:xfrm>
          <a:prstGeom prst="rect">
            <a:avLst/>
          </a:prstGeom>
          <a:noFill/>
        </p:spPr>
        <p:txBody>
          <a:bodyPr wrap="square" lIns="0" tIns="0" rIns="0" bIns="0" rtlCol="0" anchor="b" anchorCtr="0">
            <a:noAutofit/>
          </a:bodyPr>
          <a:lstStyle/>
          <a:p>
            <a:r>
              <a:rPr lang="de-CH" sz="900" b="1" dirty="0" err="1"/>
              <a:t>UPK</a:t>
            </a:r>
            <a:r>
              <a:rPr lang="de-CH" sz="900" b="1" dirty="0"/>
              <a:t> Basel</a:t>
            </a:r>
          </a:p>
          <a:p>
            <a:r>
              <a:rPr lang="de-CH" sz="900" dirty="0"/>
              <a:t>Wilhelm Klein-Strasse 27, 4002 Basel</a:t>
            </a:r>
          </a:p>
          <a:p>
            <a:r>
              <a:rPr lang="de-CH" sz="900" dirty="0"/>
              <a:t>Telefon +41 61 325 51 11, Fax +41 61 325 55 12</a:t>
            </a:r>
          </a:p>
          <a:p>
            <a:r>
              <a:rPr lang="de-CH" sz="900" dirty="0" err="1"/>
              <a:t>info@upk.ch</a:t>
            </a:r>
            <a:r>
              <a:rPr lang="de-CH" sz="900" dirty="0"/>
              <a:t>, </a:t>
            </a:r>
            <a:r>
              <a:rPr lang="de-CH" sz="900" dirty="0" err="1"/>
              <a:t>www.upk.ch</a:t>
            </a:r>
            <a:endParaRPr lang="de-CH" sz="900" dirty="0"/>
          </a:p>
        </p:txBody>
      </p:sp>
      <p:sp>
        <p:nvSpPr>
          <p:cNvPr id="3" name="Bildplatzhalter 2"/>
          <p:cNvSpPr>
            <a:spLocks noGrp="1"/>
          </p:cNvSpPr>
          <p:nvPr>
            <p:ph type="pic" sz="quarter" idx="13"/>
          </p:nvPr>
        </p:nvSpPr>
        <p:spPr>
          <a:xfrm>
            <a:off x="4211638" y="2564904"/>
            <a:ext cx="4541837" cy="3312368"/>
          </a:xfrm>
        </p:spPr>
        <p:txBody>
          <a:bodyPr tIns="360000"/>
          <a:lstStyle>
            <a:lvl1pPr marL="0" indent="0" algn="ctr">
              <a:buNone/>
              <a:defRPr/>
            </a:lvl1pPr>
          </a:lstStyle>
          <a:p>
            <a:r>
              <a:rPr lang="de-DE"/>
              <a:t>Bild durch Klicken auf Symbol hinzufügen</a:t>
            </a:r>
            <a:endParaRPr lang="de-CH"/>
          </a:p>
        </p:txBody>
      </p:sp>
    </p:spTree>
    <p:extLst>
      <p:ext uri="{BB962C8B-B14F-4D97-AF65-F5344CB8AC3E}">
        <p14:creationId xmlns:p14="http://schemas.microsoft.com/office/powerpoint/2010/main" val="2038013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13432"/>
            <a:ext cx="8353177" cy="1728000"/>
          </a:xfrm>
        </p:spPr>
        <p:txBody>
          <a:bodyPr/>
          <a:lstStyle>
            <a:lvl1pPr>
              <a:defRPr sz="3150"/>
            </a:lvl1pPr>
          </a:lstStyle>
          <a:p>
            <a:r>
              <a:rPr lang="de-DE"/>
              <a:t>Titelmasterformat durch Klicken bearbeiten</a:t>
            </a:r>
            <a:endParaRPr lang="de-CH" dirty="0"/>
          </a:p>
        </p:txBody>
      </p:sp>
      <p:sp>
        <p:nvSpPr>
          <p:cNvPr id="3" name="Untertitel 2"/>
          <p:cNvSpPr>
            <a:spLocks noGrp="1"/>
          </p:cNvSpPr>
          <p:nvPr>
            <p:ph type="subTitle" idx="1"/>
          </p:nvPr>
        </p:nvSpPr>
        <p:spPr>
          <a:xfrm>
            <a:off x="395289" y="3212976"/>
            <a:ext cx="4968800" cy="540000"/>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6" name="Textplatzhalter 5"/>
          <p:cNvSpPr>
            <a:spLocks noGrp="1"/>
          </p:cNvSpPr>
          <p:nvPr>
            <p:ph type="body" sz="quarter" idx="12"/>
          </p:nvPr>
        </p:nvSpPr>
        <p:spPr>
          <a:xfrm>
            <a:off x="395289" y="3885248"/>
            <a:ext cx="4968800" cy="540000"/>
          </a:xfrm>
        </p:spPr>
        <p:txBody>
          <a:bodyPr/>
          <a:lstStyle>
            <a:lvl1pPr marL="0" indent="0">
              <a:buNone/>
              <a:defRPr/>
            </a:lvl1pPr>
          </a:lstStyle>
          <a:p>
            <a:pPr lvl="0"/>
            <a:r>
              <a:rPr lang="de-DE"/>
              <a:t>Formatvorlagen des Textmasters bearbeiten</a:t>
            </a:r>
          </a:p>
        </p:txBody>
      </p:sp>
      <p:sp>
        <p:nvSpPr>
          <p:cNvPr id="10" name="Textplatzhalter 9"/>
          <p:cNvSpPr>
            <a:spLocks noGrp="1"/>
          </p:cNvSpPr>
          <p:nvPr>
            <p:ph type="body" sz="quarter" idx="13"/>
          </p:nvPr>
        </p:nvSpPr>
        <p:spPr>
          <a:xfrm>
            <a:off x="395289" y="6045488"/>
            <a:ext cx="3960000" cy="576064"/>
          </a:xfrm>
        </p:spPr>
        <p:txBody>
          <a:bodyPr anchor="b" anchorCtr="0"/>
          <a:lstStyle>
            <a:lvl1pPr marL="0" indent="0">
              <a:spcBef>
                <a:spcPts val="0"/>
              </a:spcBef>
              <a:buNone/>
              <a:defRPr sz="675">
                <a:solidFill>
                  <a:schemeClr val="tx1"/>
                </a:solidFill>
              </a:defRPr>
            </a:lvl1pPr>
            <a:lvl2pPr marL="201216" indent="0">
              <a:buNone/>
              <a:defRPr/>
            </a:lvl2pPr>
            <a:lvl3pPr marL="406004" indent="0">
              <a:buNone/>
              <a:defRPr/>
            </a:lvl3pPr>
            <a:lvl4pPr marL="604838" indent="0">
              <a:buNone/>
              <a:defRPr/>
            </a:lvl4pPr>
            <a:lvl5pPr marL="807244" indent="0">
              <a:buNone/>
              <a:defRPr/>
            </a:lvl5pPr>
          </a:lstStyle>
          <a:p>
            <a:pPr lvl="0"/>
            <a:r>
              <a:rPr lang="de-DE"/>
              <a:t>Formatvorlagen des Textmasters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a:solidFill>
                  <a:srgbClr val="FFFFFF"/>
                </a:solidFill>
              </a14:hiddenFill>
            </a:ext>
          </a:extLst>
        </p:spPr>
      </p:pic>
      <p:sp>
        <p:nvSpPr>
          <p:cNvPr id="5" name="Bildplatzhalter 4"/>
          <p:cNvSpPr>
            <a:spLocks noGrp="1"/>
          </p:cNvSpPr>
          <p:nvPr>
            <p:ph type="pic" sz="quarter" idx="14"/>
          </p:nvPr>
        </p:nvSpPr>
        <p:spPr>
          <a:xfrm>
            <a:off x="5436097" y="2852738"/>
            <a:ext cx="3317378" cy="2952750"/>
          </a:xfrm>
        </p:spPr>
        <p:txBody>
          <a:bodyPr tIns="360000"/>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907766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412877"/>
            <a:ext cx="8353425" cy="4752429"/>
          </a:xfrm>
        </p:spPr>
        <p:txBody>
          <a:bodyPr/>
          <a:lstStyle>
            <a:lvl1pPr marL="342900" indent="-342900">
              <a:spcBef>
                <a:spcPts val="450"/>
              </a:spcBef>
              <a:buFont typeface="+mj-lt"/>
              <a:buAutoNum type="arabicPeriod"/>
              <a:defRPr sz="1500" b="1">
                <a:latin typeface="+mj-lt"/>
              </a:defRPr>
            </a:lvl1pPr>
            <a:lvl2pPr marL="544116" indent="-342900">
              <a:buFont typeface="+mj-lt"/>
              <a:buAutoNum type="arabicPeriod"/>
              <a:defRPr sz="1500" b="1">
                <a:latin typeface="+mj-lt"/>
              </a:defRPr>
            </a:lvl2pPr>
            <a:lvl3pPr marL="748904" indent="-342900">
              <a:buFont typeface="+mj-lt"/>
              <a:buAutoNum type="arabicPeriod"/>
              <a:defRPr sz="1500" b="1">
                <a:latin typeface="+mj-lt"/>
              </a:defRPr>
            </a:lvl3pPr>
            <a:lvl4pPr marL="947738" indent="-342900">
              <a:buFont typeface="+mj-lt"/>
              <a:buAutoNum type="arabicPeriod"/>
              <a:defRPr sz="1500" b="1">
                <a:latin typeface="+mj-lt"/>
              </a:defRPr>
            </a:lvl4pPr>
            <a:lvl5pPr marL="1150144" indent="-342900">
              <a:buFont typeface="+mj-lt"/>
              <a:buAutoNum type="arabicPeriod"/>
              <a:defRPr sz="1500" b="1">
                <a:latin typeface="+mj-lt"/>
              </a:defRPr>
            </a:lvl5pPr>
          </a:lstStyle>
          <a:p>
            <a:pPr lvl="0"/>
            <a:r>
              <a:rPr lang="de-DE"/>
              <a:t>Formatvorlagen des Textmasters bearbeiten</a:t>
            </a:r>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Bildplatzhalter 3"/>
          <p:cNvSpPr>
            <a:spLocks noGrp="1"/>
          </p:cNvSpPr>
          <p:nvPr>
            <p:ph type="pic" sz="quarter" idx="12"/>
          </p:nvPr>
        </p:nvSpPr>
        <p:spPr>
          <a:xfrm>
            <a:off x="5076825" y="3789365"/>
            <a:ext cx="3671888" cy="2376487"/>
          </a:xfrm>
        </p:spPr>
        <p:txBody>
          <a:bodyPr tIns="360000"/>
          <a:lstStyle>
            <a:lvl1pPr marL="0" indent="0" algn="ctr">
              <a:buNone/>
              <a:defRPr/>
            </a:lvl1pPr>
          </a:lstStyle>
          <a:p>
            <a:r>
              <a:rPr lang="de-DE"/>
              <a:t>Bild durch Klicken auf Symbol hinzufügen</a:t>
            </a:r>
            <a:endParaRPr lang="de-CH" dirty="0"/>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3141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Inhalt 1-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8" y="1412877"/>
            <a:ext cx="8353425" cy="4752429"/>
          </a:xfrm>
        </p:spPr>
        <p:txBody>
          <a:bodyPr/>
          <a:lstStyle>
            <a:lvl1pPr>
              <a:defRPr sz="1050"/>
            </a:lvl1pPr>
            <a:lvl2pPr>
              <a:defRPr sz="1050"/>
            </a:lvl2pPr>
            <a:lvl3pPr>
              <a:defRPr sz="1050"/>
            </a:lvl3pPr>
            <a:lvl4pPr>
              <a:defRPr sz="1050"/>
            </a:lvl4pPr>
            <a:lvl5pPr>
              <a:defRPr sz="105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6745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Inhalt 2-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8" y="1412877"/>
            <a:ext cx="8353425" cy="4752429"/>
          </a:xfrm>
        </p:spPr>
        <p:txBody>
          <a:bodyPr numCol="2" spcCol="324000"/>
          <a:lstStyle>
            <a:lvl1pPr>
              <a:defRPr sz="1050"/>
            </a:lvl1pPr>
            <a:lvl2pPr>
              <a:defRPr sz="1050"/>
            </a:lvl2pPr>
            <a:lvl3pPr>
              <a:defRPr sz="1050"/>
            </a:lvl3pPr>
            <a:lvl4pPr>
              <a:defRPr sz="1050"/>
            </a:lvl4pPr>
            <a:lvl5pPr>
              <a:defRPr sz="105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9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abel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8" y="1412877"/>
            <a:ext cx="8353425" cy="4752429"/>
          </a:xfrm>
        </p:spPr>
        <p:txBody>
          <a:bodyPr numCol="2" spcCol="324000"/>
          <a:lstStyle>
            <a:lvl1pPr marL="0" indent="0">
              <a:buNone/>
              <a:defRPr sz="825"/>
            </a:lvl1pPr>
            <a:lvl2pPr marL="201216" indent="0">
              <a:buNone/>
              <a:defRPr sz="825"/>
            </a:lvl2pPr>
            <a:lvl3pPr marL="406004" indent="0">
              <a:buNone/>
              <a:defRPr sz="825"/>
            </a:lvl3pPr>
            <a:lvl4pPr marL="604838" indent="0">
              <a:buNone/>
              <a:defRPr sz="825"/>
            </a:lvl4pPr>
            <a:lvl5pPr marL="807244" indent="0">
              <a:buNone/>
              <a:defRPr sz="825"/>
            </a:lvl5pPr>
          </a:lstStyle>
          <a:p>
            <a:pPr lvl="0"/>
            <a:r>
              <a:rPr lang="de-DE"/>
              <a:t>Formatvorlagen des Textmasters bearbeiten</a:t>
            </a:r>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45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2-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numCol="2" spcCol="324000"/>
          <a:lstStyle>
            <a:lvl1pPr>
              <a:defRPr sz="1400"/>
            </a:lvl1pPr>
            <a:lvl2pPr>
              <a:defRPr sz="1400"/>
            </a:lvl2pPr>
            <a:lvl3pPr>
              <a:defRPr sz="14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1086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Zitat 23pt">
    <p:bg>
      <p:bgPr>
        <a:solidFill>
          <a:schemeClr val="accent2"/>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1725" b="1">
                <a:solidFill>
                  <a:schemeClr val="bg1"/>
                </a:solidFill>
                <a:latin typeface="+mj-lt"/>
              </a:defRPr>
            </a:lvl1pPr>
            <a:lvl2pPr marL="201216" indent="0" algn="ctr">
              <a:buNone/>
              <a:defRPr sz="1725" b="1">
                <a:solidFill>
                  <a:schemeClr val="bg1"/>
                </a:solidFill>
                <a:latin typeface="+mj-lt"/>
              </a:defRPr>
            </a:lvl2pPr>
            <a:lvl3pPr marL="406004" indent="0" algn="ctr">
              <a:buNone/>
              <a:defRPr sz="1725" b="1">
                <a:solidFill>
                  <a:schemeClr val="bg1"/>
                </a:solidFill>
                <a:latin typeface="+mj-lt"/>
              </a:defRPr>
            </a:lvl3pPr>
            <a:lvl4pPr marL="604838" indent="0" algn="ctr">
              <a:buNone/>
              <a:defRPr sz="1725" b="1">
                <a:solidFill>
                  <a:schemeClr val="bg1"/>
                </a:solidFill>
                <a:latin typeface="+mj-lt"/>
              </a:defRPr>
            </a:lvl4pPr>
            <a:lvl5pPr marL="807244" indent="0" algn="ctr">
              <a:buNone/>
              <a:defRPr sz="1725" b="1">
                <a:solidFill>
                  <a:schemeClr val="bg1"/>
                </a:solidFill>
                <a:latin typeface="+mj-lt"/>
              </a:defRPr>
            </a:lvl5pPr>
          </a:lstStyle>
          <a:p>
            <a:pPr lvl="0"/>
            <a:r>
              <a:rPr lang="de-DE"/>
              <a:t>Formatvorlagen des Textmasters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825">
                <a:solidFill>
                  <a:schemeClr val="bg1"/>
                </a:solidFill>
              </a:defRPr>
            </a:lvl1pPr>
            <a:lvl2pPr marL="201216" indent="0" algn="ctr">
              <a:buNone/>
              <a:defRPr sz="825">
                <a:solidFill>
                  <a:schemeClr val="bg1"/>
                </a:solidFill>
              </a:defRPr>
            </a:lvl2pPr>
            <a:lvl3pPr marL="406004" indent="0" algn="ctr">
              <a:buNone/>
              <a:defRPr sz="825">
                <a:solidFill>
                  <a:schemeClr val="bg1"/>
                </a:solidFill>
              </a:defRPr>
            </a:lvl3pPr>
            <a:lvl4pPr marL="604838" indent="0" algn="ctr">
              <a:buNone/>
              <a:defRPr sz="825">
                <a:solidFill>
                  <a:schemeClr val="bg1"/>
                </a:solidFill>
              </a:defRPr>
            </a:lvl4pPr>
            <a:lvl5pPr marL="807244" indent="0" algn="ctr">
              <a:buNone/>
              <a:defRPr sz="825">
                <a:solidFill>
                  <a:schemeClr val="bg1"/>
                </a:solidFill>
              </a:defRPr>
            </a:lvl5pPr>
          </a:lstStyle>
          <a:p>
            <a:pPr lvl="0"/>
            <a:r>
              <a:rPr lang="de-DE"/>
              <a:t>Formatvorlagen des Textmasters bearbeiten</a:t>
            </a:r>
          </a:p>
        </p:txBody>
      </p:sp>
    </p:spTree>
    <p:extLst>
      <p:ext uri="{BB962C8B-B14F-4D97-AF65-F5344CB8AC3E}">
        <p14:creationId xmlns:p14="http://schemas.microsoft.com/office/powerpoint/2010/main" val="358048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Zitat 34pt">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2550" b="1">
                <a:solidFill>
                  <a:schemeClr val="bg1"/>
                </a:solidFill>
                <a:latin typeface="+mj-lt"/>
              </a:defRPr>
            </a:lvl1pPr>
            <a:lvl2pPr marL="201216" indent="0" algn="ctr">
              <a:buNone/>
              <a:defRPr sz="1725" b="1">
                <a:solidFill>
                  <a:schemeClr val="bg1"/>
                </a:solidFill>
                <a:latin typeface="+mj-lt"/>
              </a:defRPr>
            </a:lvl2pPr>
            <a:lvl3pPr marL="406004" indent="0" algn="ctr">
              <a:buNone/>
              <a:defRPr sz="1725" b="1">
                <a:solidFill>
                  <a:schemeClr val="bg1"/>
                </a:solidFill>
                <a:latin typeface="+mj-lt"/>
              </a:defRPr>
            </a:lvl3pPr>
            <a:lvl4pPr marL="604838" indent="0" algn="ctr">
              <a:buNone/>
              <a:defRPr sz="1725" b="1">
                <a:solidFill>
                  <a:schemeClr val="bg1"/>
                </a:solidFill>
                <a:latin typeface="+mj-lt"/>
              </a:defRPr>
            </a:lvl4pPr>
            <a:lvl5pPr marL="807244" indent="0" algn="ctr">
              <a:buNone/>
              <a:defRPr sz="1725" b="1">
                <a:solidFill>
                  <a:schemeClr val="bg1"/>
                </a:solidFill>
                <a:latin typeface="+mj-lt"/>
              </a:defRPr>
            </a:lvl5pPr>
          </a:lstStyle>
          <a:p>
            <a:pPr lvl="0"/>
            <a:r>
              <a:rPr lang="de-DE"/>
              <a:t>Formatvorlagen des Textmasters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825">
                <a:solidFill>
                  <a:schemeClr val="bg1"/>
                </a:solidFill>
              </a:defRPr>
            </a:lvl1pPr>
            <a:lvl2pPr marL="201216" indent="0" algn="ctr">
              <a:buNone/>
              <a:defRPr sz="825">
                <a:solidFill>
                  <a:schemeClr val="bg1"/>
                </a:solidFill>
              </a:defRPr>
            </a:lvl2pPr>
            <a:lvl3pPr marL="406004" indent="0" algn="ctr">
              <a:buNone/>
              <a:defRPr sz="825">
                <a:solidFill>
                  <a:schemeClr val="bg1"/>
                </a:solidFill>
              </a:defRPr>
            </a:lvl3pPr>
            <a:lvl4pPr marL="604838" indent="0" algn="ctr">
              <a:buNone/>
              <a:defRPr sz="825">
                <a:solidFill>
                  <a:schemeClr val="bg1"/>
                </a:solidFill>
              </a:defRPr>
            </a:lvl4pPr>
            <a:lvl5pPr marL="807244" indent="0" algn="ctr">
              <a:buNone/>
              <a:defRPr sz="825">
                <a:solidFill>
                  <a:schemeClr val="bg1"/>
                </a:solidFill>
              </a:defRPr>
            </a:lvl5pPr>
          </a:lstStyle>
          <a:p>
            <a:pPr lvl="0"/>
            <a:r>
              <a:rPr lang="de-DE"/>
              <a:t>Formatvorlagen des Textmasters bearbeiten</a:t>
            </a:r>
          </a:p>
        </p:txBody>
      </p:sp>
    </p:spTree>
    <p:extLst>
      <p:ext uri="{BB962C8B-B14F-4D97-AF65-F5344CB8AC3E}">
        <p14:creationId xmlns:p14="http://schemas.microsoft.com/office/powerpoint/2010/main" val="35387225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piteltrennseite pink">
    <p:bg>
      <p:bgPr>
        <a:solidFill>
          <a:schemeClr val="accent4"/>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1725" b="1">
                <a:solidFill>
                  <a:schemeClr val="bg1"/>
                </a:solidFill>
                <a:latin typeface="+mj-lt"/>
              </a:defRPr>
            </a:lvl1pPr>
            <a:lvl2pPr marL="201216" indent="0" algn="ctr">
              <a:buNone/>
              <a:defRPr sz="1725" b="1">
                <a:solidFill>
                  <a:schemeClr val="bg1"/>
                </a:solidFill>
                <a:latin typeface="+mj-lt"/>
              </a:defRPr>
            </a:lvl2pPr>
            <a:lvl3pPr marL="406004" indent="0" algn="ctr">
              <a:buNone/>
              <a:defRPr sz="1725" b="1">
                <a:solidFill>
                  <a:schemeClr val="bg1"/>
                </a:solidFill>
                <a:latin typeface="+mj-lt"/>
              </a:defRPr>
            </a:lvl3pPr>
            <a:lvl4pPr marL="604838" indent="0" algn="ctr">
              <a:buNone/>
              <a:defRPr sz="1725" b="1">
                <a:solidFill>
                  <a:schemeClr val="bg1"/>
                </a:solidFill>
                <a:latin typeface="+mj-lt"/>
              </a:defRPr>
            </a:lvl4pPr>
            <a:lvl5pPr marL="807244" indent="0" algn="ctr">
              <a:buNone/>
              <a:defRPr sz="1725" b="1">
                <a:solidFill>
                  <a:schemeClr val="bg1"/>
                </a:solidFill>
                <a:latin typeface="+mj-lt"/>
              </a:defRPr>
            </a:lvl5pPr>
          </a:lstStyle>
          <a:p>
            <a:pPr lvl="0"/>
            <a:r>
              <a:rPr lang="de-DE"/>
              <a:t>Formatvorlagen des Textmasters bearbeiten</a:t>
            </a:r>
          </a:p>
        </p:txBody>
      </p:sp>
    </p:spTree>
    <p:extLst>
      <p:ext uri="{BB962C8B-B14F-4D97-AF65-F5344CB8AC3E}">
        <p14:creationId xmlns:p14="http://schemas.microsoft.com/office/powerpoint/2010/main" val="4127559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apiteltrennseite weiss">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1725" b="1">
                <a:solidFill>
                  <a:schemeClr val="tx1"/>
                </a:solidFill>
                <a:latin typeface="+mj-lt"/>
              </a:defRPr>
            </a:lvl1pPr>
            <a:lvl2pPr marL="201216" indent="0" algn="ctr">
              <a:buNone/>
              <a:defRPr sz="1725" b="1">
                <a:solidFill>
                  <a:schemeClr val="bg1"/>
                </a:solidFill>
                <a:latin typeface="+mj-lt"/>
              </a:defRPr>
            </a:lvl2pPr>
            <a:lvl3pPr marL="406004" indent="0" algn="ctr">
              <a:buNone/>
              <a:defRPr sz="1725" b="1">
                <a:solidFill>
                  <a:schemeClr val="bg1"/>
                </a:solidFill>
                <a:latin typeface="+mj-lt"/>
              </a:defRPr>
            </a:lvl3pPr>
            <a:lvl4pPr marL="604838" indent="0" algn="ctr">
              <a:buNone/>
              <a:defRPr sz="1725" b="1">
                <a:solidFill>
                  <a:schemeClr val="bg1"/>
                </a:solidFill>
                <a:latin typeface="+mj-lt"/>
              </a:defRPr>
            </a:lvl4pPr>
            <a:lvl5pPr marL="807244" indent="0" algn="ctr">
              <a:buNone/>
              <a:defRPr sz="1725" b="1">
                <a:solidFill>
                  <a:schemeClr val="bg1"/>
                </a:solidFill>
                <a:latin typeface="+mj-lt"/>
              </a:defRPr>
            </a:lvl5pPr>
          </a:lstStyle>
          <a:p>
            <a:pPr lvl="0"/>
            <a:r>
              <a:rPr lang="de-DE"/>
              <a:t>Formatvorlagen des Textmasters bearbeiten</a:t>
            </a:r>
          </a:p>
        </p:txBody>
      </p:sp>
    </p:spTree>
    <p:extLst>
      <p:ext uri="{BB962C8B-B14F-4D97-AF65-F5344CB8AC3E}">
        <p14:creationId xmlns:p14="http://schemas.microsoft.com/office/powerpoint/2010/main" val="1625517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piteltrennseite mit Illu blau">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1725" b="1">
                <a:solidFill>
                  <a:schemeClr val="bg1"/>
                </a:solidFill>
                <a:latin typeface="+mj-lt"/>
              </a:defRPr>
            </a:lvl1pPr>
            <a:lvl2pPr marL="201216" indent="0" algn="ctr">
              <a:buNone/>
              <a:defRPr sz="1725" b="1">
                <a:solidFill>
                  <a:schemeClr val="bg1"/>
                </a:solidFill>
                <a:latin typeface="+mj-lt"/>
              </a:defRPr>
            </a:lvl2pPr>
            <a:lvl3pPr marL="406004" indent="0" algn="ctr">
              <a:buNone/>
              <a:defRPr sz="1725" b="1">
                <a:solidFill>
                  <a:schemeClr val="bg1"/>
                </a:solidFill>
                <a:latin typeface="+mj-lt"/>
              </a:defRPr>
            </a:lvl3pPr>
            <a:lvl4pPr marL="604838" indent="0" algn="ctr">
              <a:buNone/>
              <a:defRPr sz="1725" b="1">
                <a:solidFill>
                  <a:schemeClr val="bg1"/>
                </a:solidFill>
                <a:latin typeface="+mj-lt"/>
              </a:defRPr>
            </a:lvl4pPr>
            <a:lvl5pPr marL="807244" indent="0" algn="ctr">
              <a:buNone/>
              <a:defRPr sz="1725" b="1">
                <a:solidFill>
                  <a:schemeClr val="bg1"/>
                </a:solidFill>
                <a:latin typeface="+mj-lt"/>
              </a:defRPr>
            </a:lvl5pPr>
          </a:lstStyle>
          <a:p>
            <a:pPr lvl="0"/>
            <a:r>
              <a:rPr lang="de-DE"/>
              <a:t>Formatvorlagen des Textmasters bearbeiten</a:t>
            </a:r>
          </a:p>
        </p:txBody>
      </p:sp>
      <p:sp>
        <p:nvSpPr>
          <p:cNvPr id="3" name="Bildplatzhalter 2"/>
          <p:cNvSpPr>
            <a:spLocks noGrp="1"/>
          </p:cNvSpPr>
          <p:nvPr>
            <p:ph type="pic" sz="quarter" idx="11"/>
          </p:nvPr>
        </p:nvSpPr>
        <p:spPr>
          <a:xfrm>
            <a:off x="1" y="1772816"/>
            <a:ext cx="9144001" cy="5085184"/>
          </a:xfrm>
        </p:spPr>
        <p:txBody>
          <a:bodyPr tIns="1800000"/>
          <a:lstStyle>
            <a:lvl1pPr marL="0" indent="0" algn="ctr">
              <a:buNone/>
              <a:defRPr>
                <a:solidFill>
                  <a:schemeClr val="bg1"/>
                </a:solidFill>
              </a:defRPr>
            </a:lvl1pPr>
          </a:lstStyle>
          <a:p>
            <a:r>
              <a:rPr lang="de-DE"/>
              <a:t>Bild durch Klicken auf Symbol hinzufügen</a:t>
            </a:r>
            <a:endParaRPr lang="de-CH"/>
          </a:p>
        </p:txBody>
      </p:sp>
    </p:spTree>
    <p:extLst>
      <p:ext uri="{BB962C8B-B14F-4D97-AF65-F5344CB8AC3E}">
        <p14:creationId xmlns:p14="http://schemas.microsoft.com/office/powerpoint/2010/main" val="39652541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piteltrennseite mit Illu farbig">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1725" b="1">
                <a:solidFill>
                  <a:schemeClr val="tx1"/>
                </a:solidFill>
                <a:latin typeface="+mj-lt"/>
              </a:defRPr>
            </a:lvl1pPr>
            <a:lvl2pPr marL="201216" indent="0" algn="ctr">
              <a:buNone/>
              <a:defRPr sz="1725" b="1">
                <a:solidFill>
                  <a:schemeClr val="bg1"/>
                </a:solidFill>
                <a:latin typeface="+mj-lt"/>
              </a:defRPr>
            </a:lvl2pPr>
            <a:lvl3pPr marL="406004" indent="0" algn="ctr">
              <a:buNone/>
              <a:defRPr sz="1725" b="1">
                <a:solidFill>
                  <a:schemeClr val="bg1"/>
                </a:solidFill>
                <a:latin typeface="+mj-lt"/>
              </a:defRPr>
            </a:lvl3pPr>
            <a:lvl4pPr marL="604838" indent="0" algn="ctr">
              <a:buNone/>
              <a:defRPr sz="1725" b="1">
                <a:solidFill>
                  <a:schemeClr val="bg1"/>
                </a:solidFill>
                <a:latin typeface="+mj-lt"/>
              </a:defRPr>
            </a:lvl4pPr>
            <a:lvl5pPr marL="807244" indent="0" algn="ctr">
              <a:buNone/>
              <a:defRPr sz="1725" b="1">
                <a:solidFill>
                  <a:schemeClr val="bg1"/>
                </a:solidFill>
                <a:latin typeface="+mj-lt"/>
              </a:defRPr>
            </a:lvl5pPr>
          </a:lstStyle>
          <a:p>
            <a:pPr lvl="0"/>
            <a:r>
              <a:rPr lang="de-DE"/>
              <a:t>Formatvorlagen des Textmasters bearbeiten</a:t>
            </a:r>
          </a:p>
        </p:txBody>
      </p:sp>
      <p:sp>
        <p:nvSpPr>
          <p:cNvPr id="4" name="Bildplatzhalter 2"/>
          <p:cNvSpPr>
            <a:spLocks noGrp="1"/>
          </p:cNvSpPr>
          <p:nvPr>
            <p:ph type="pic" sz="quarter" idx="11"/>
          </p:nvPr>
        </p:nvSpPr>
        <p:spPr>
          <a:xfrm>
            <a:off x="1" y="1772816"/>
            <a:ext cx="9144001" cy="5085184"/>
          </a:xfrm>
        </p:spPr>
        <p:txBody>
          <a:bodyPr tIns="1800000"/>
          <a:lstStyle>
            <a:lvl1pPr marL="0" indent="0" algn="ctr">
              <a:buNone/>
              <a:defRPr>
                <a:solidFill>
                  <a:schemeClr val="tx1"/>
                </a:solidFill>
              </a:defRPr>
            </a:lvl1pPr>
          </a:lstStyle>
          <a:p>
            <a:r>
              <a:rPr lang="de-DE"/>
              <a:t>Bild durch Klicken auf Symbol hinzufügen</a:t>
            </a:r>
            <a:endParaRPr lang="de-CH"/>
          </a:p>
        </p:txBody>
      </p:sp>
    </p:spTree>
    <p:extLst>
      <p:ext uri="{BB962C8B-B14F-4D97-AF65-F5344CB8AC3E}">
        <p14:creationId xmlns:p14="http://schemas.microsoft.com/office/powerpoint/2010/main" val="5839081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6" name="Bildplatzhalter 5"/>
          <p:cNvSpPr>
            <a:spLocks noGrp="1"/>
          </p:cNvSpPr>
          <p:nvPr>
            <p:ph type="pic" sz="quarter" idx="12"/>
          </p:nvPr>
        </p:nvSpPr>
        <p:spPr>
          <a:xfrm>
            <a:off x="395288" y="404813"/>
            <a:ext cx="8353425" cy="5688012"/>
          </a:xfrm>
        </p:spPr>
        <p:txBody>
          <a:bodyPr tIns="1440000"/>
          <a:lstStyle>
            <a:lvl1pPr marL="0" indent="0" algn="ctr">
              <a:buNone/>
              <a:defRPr/>
            </a:lvl1pPr>
          </a:lstStyle>
          <a:p>
            <a:r>
              <a:rPr lang="de-DE"/>
              <a:t>Bild durch Klicken auf Symbol hinzufügen</a:t>
            </a:r>
            <a:endParaRPr lang="de-CH"/>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629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Illu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8353425"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3"/>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2689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9" y="1412875"/>
            <a:ext cx="4068000" cy="4679950"/>
          </a:xfrm>
        </p:spPr>
        <p:txBody>
          <a:bodyPr tIns="1080000"/>
          <a:lstStyle>
            <a:lvl1pPr marL="0" indent="0" algn="ctr">
              <a:buNone/>
              <a:defRPr/>
            </a:lvl1pPr>
          </a:lstStyle>
          <a:p>
            <a:r>
              <a:rPr lang="de-DE"/>
              <a:t>Bild durch Klicken auf Symbol hinzufügen</a:t>
            </a:r>
            <a:endParaRPr lang="de-CH"/>
          </a:p>
        </p:txBody>
      </p:sp>
      <p:sp>
        <p:nvSpPr>
          <p:cNvPr id="11" name="Bildplatzhalter 5"/>
          <p:cNvSpPr>
            <a:spLocks noGrp="1"/>
          </p:cNvSpPr>
          <p:nvPr>
            <p:ph type="pic" sz="quarter" idx="13"/>
          </p:nvPr>
        </p:nvSpPr>
        <p:spPr>
          <a:xfrm>
            <a:off x="4680713" y="1412875"/>
            <a:ext cx="4068000"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2"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6399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Illu mit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8" y="1412875"/>
            <a:ext cx="3384625" cy="467995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65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abel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numCol="2" spcCol="324000"/>
          <a:lstStyle>
            <a:lvl1pPr marL="0" indent="0">
              <a:buNone/>
              <a:defRPr sz="1100"/>
            </a:lvl1pPr>
            <a:lvl2pPr marL="268288" indent="0">
              <a:buNone/>
              <a:defRPr sz="1100"/>
            </a:lvl2pPr>
            <a:lvl3pPr marL="541338" indent="0">
              <a:buNone/>
              <a:defRPr sz="1100"/>
            </a:lvl3pPr>
            <a:lvl4pPr marL="806450" indent="0">
              <a:buNone/>
              <a:defRPr sz="1100"/>
            </a:lvl4pPr>
            <a:lvl5pPr marL="1076325" indent="0">
              <a:buNone/>
              <a:defRPr sz="1100"/>
            </a:lvl5pPr>
          </a:lstStyle>
          <a:p>
            <a:pPr lvl="0"/>
            <a:r>
              <a:rPr lang="de-DE"/>
              <a:t>Formatvorlagen des Textmasters bearbeiten</a:t>
            </a:r>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6561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ld mit Text klei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9" y="6381330"/>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8" y="1412875"/>
            <a:ext cx="3384625" cy="4679950"/>
          </a:xfrm>
        </p:spPr>
        <p:txBody>
          <a:bodyPr/>
          <a:lstStyle>
            <a:lvl1pPr>
              <a:defRPr sz="825"/>
            </a:lvl1pPr>
            <a:lvl2pPr>
              <a:defRPr sz="825"/>
            </a:lvl2pPr>
            <a:lvl3pPr>
              <a:defRPr sz="825"/>
            </a:lvl3pPr>
            <a:lvl4pPr>
              <a:defRPr sz="825"/>
            </a:lvl4pPr>
            <a:lvl5pPr>
              <a:defRPr sz="825"/>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9"/>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8172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395288" y="1412875"/>
            <a:ext cx="8352000" cy="1080000"/>
          </a:xfrm>
        </p:spPr>
        <p:txBody>
          <a:bodyPr/>
          <a:lstStyle>
            <a:lvl1pPr marL="0" indent="0">
              <a:buNone/>
              <a:defRPr/>
            </a:lvl1pPr>
          </a:lstStyle>
          <a:p>
            <a:pPr lvl="0"/>
            <a:r>
              <a:rPr lang="de-DE"/>
              <a:t>Formatvorlagen des Textmasters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userDrawn="1"/>
        </p:nvSpPr>
        <p:spPr>
          <a:xfrm>
            <a:off x="395288" y="6010271"/>
            <a:ext cx="3960000" cy="612000"/>
          </a:xfrm>
          <a:prstGeom prst="rect">
            <a:avLst/>
          </a:prstGeom>
          <a:noFill/>
        </p:spPr>
        <p:txBody>
          <a:bodyPr wrap="square" lIns="0" tIns="0" rIns="0" bIns="0" rtlCol="0" anchor="b" anchorCtr="0">
            <a:noAutofit/>
          </a:bodyPr>
          <a:lstStyle/>
          <a:p>
            <a:r>
              <a:rPr lang="de-CH" sz="675" b="1" dirty="0" err="1"/>
              <a:t>UPK</a:t>
            </a:r>
            <a:r>
              <a:rPr lang="de-CH" sz="675" b="1" dirty="0"/>
              <a:t> Basel</a:t>
            </a:r>
          </a:p>
          <a:p>
            <a:r>
              <a:rPr lang="de-CH" sz="675" dirty="0"/>
              <a:t>Wilhelm Klein-Strasse 27, 4002 Basel</a:t>
            </a:r>
          </a:p>
          <a:p>
            <a:r>
              <a:rPr lang="de-CH" sz="675" dirty="0"/>
              <a:t>Telefon +41 61 325 51 11, Fax +41 61 325 55 12</a:t>
            </a:r>
          </a:p>
          <a:p>
            <a:r>
              <a:rPr lang="de-CH" sz="675" dirty="0" err="1"/>
              <a:t>info@upk.ch</a:t>
            </a:r>
            <a:r>
              <a:rPr lang="de-CH" sz="675" dirty="0"/>
              <a:t>, </a:t>
            </a:r>
            <a:r>
              <a:rPr lang="de-CH" sz="675" dirty="0" err="1"/>
              <a:t>www.upk.ch</a:t>
            </a:r>
            <a:endParaRPr lang="de-CH" sz="675" dirty="0"/>
          </a:p>
        </p:txBody>
      </p:sp>
      <p:sp>
        <p:nvSpPr>
          <p:cNvPr id="3" name="Bildplatzhalter 2"/>
          <p:cNvSpPr>
            <a:spLocks noGrp="1"/>
          </p:cNvSpPr>
          <p:nvPr>
            <p:ph type="pic" sz="quarter" idx="13"/>
          </p:nvPr>
        </p:nvSpPr>
        <p:spPr>
          <a:xfrm>
            <a:off x="4211639" y="2564904"/>
            <a:ext cx="4541837" cy="3312368"/>
          </a:xfrm>
        </p:spPr>
        <p:txBody>
          <a:bodyPr tIns="360000"/>
          <a:lstStyle>
            <a:lvl1pPr marL="0" indent="0" algn="ctr">
              <a:buNone/>
              <a:defRPr/>
            </a:lvl1pPr>
          </a:lstStyle>
          <a:p>
            <a:r>
              <a:rPr lang="de-DE"/>
              <a:t>Bild durch Klicken auf Symbol hinzufügen</a:t>
            </a:r>
            <a:endParaRPr lang="de-CH"/>
          </a:p>
        </p:txBody>
      </p:sp>
    </p:spTree>
    <p:extLst>
      <p:ext uri="{BB962C8B-B14F-4D97-AF65-F5344CB8AC3E}">
        <p14:creationId xmlns:p14="http://schemas.microsoft.com/office/powerpoint/2010/main" val="32365425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1AF10E-21E1-E7F8-36D0-E84FF800434E}"/>
              </a:ext>
            </a:extLst>
          </p:cNvPr>
          <p:cNvSpPr>
            <a:spLocks noGrp="1"/>
          </p:cNvSpPr>
          <p:nvPr>
            <p:ph type="title"/>
          </p:nvPr>
        </p:nvSpPr>
        <p:spPr>
          <a:xfrm>
            <a:off x="457200" y="274638"/>
            <a:ext cx="8229600" cy="1143000"/>
          </a:xfrm>
        </p:spPr>
        <p:txBody>
          <a:bodyPr/>
          <a:lstStyle/>
          <a:p>
            <a:r>
              <a:rPr lang="de-DE"/>
              <a:t>Mastertitelformat bearbeiten</a:t>
            </a:r>
          </a:p>
        </p:txBody>
      </p:sp>
      <p:sp>
        <p:nvSpPr>
          <p:cNvPr id="3" name="Tabellenplatzhalter 2">
            <a:extLst>
              <a:ext uri="{FF2B5EF4-FFF2-40B4-BE49-F238E27FC236}">
                <a16:creationId xmlns:a16="http://schemas.microsoft.com/office/drawing/2014/main" id="{BD3F4DD4-4070-CC2F-339E-C1C8AA1D7A23}"/>
              </a:ext>
            </a:extLst>
          </p:cNvPr>
          <p:cNvSpPr>
            <a:spLocks noGrp="1"/>
          </p:cNvSpPr>
          <p:nvPr>
            <p:ph type="tbl" idx="1"/>
          </p:nvPr>
        </p:nvSpPr>
        <p:spPr>
          <a:xfrm>
            <a:off x="457200" y="1600202"/>
            <a:ext cx="8229600" cy="4525963"/>
          </a:xfrm>
        </p:spPr>
        <p:txBody>
          <a:bodyPr/>
          <a:lstStyle/>
          <a:p>
            <a:endParaRPr lang="de-DE"/>
          </a:p>
        </p:txBody>
      </p:sp>
      <p:sp>
        <p:nvSpPr>
          <p:cNvPr id="4" name="Datumsplatzhalter 3">
            <a:extLst>
              <a:ext uri="{FF2B5EF4-FFF2-40B4-BE49-F238E27FC236}">
                <a16:creationId xmlns:a16="http://schemas.microsoft.com/office/drawing/2014/main" id="{A8CB3030-B1B5-0CAB-A98B-BB7C50AE37F7}"/>
              </a:ext>
            </a:extLst>
          </p:cNvPr>
          <p:cNvSpPr>
            <a:spLocks noGrp="1"/>
          </p:cNvSpPr>
          <p:nvPr>
            <p:ph type="dt" sz="half" idx="10"/>
          </p:nvPr>
        </p:nvSpPr>
        <p:spPr>
          <a:xfrm>
            <a:off x="457200" y="6356352"/>
            <a:ext cx="2133600" cy="365125"/>
          </a:xfrm>
        </p:spPr>
        <p:txBody>
          <a:bodyPr/>
          <a:lstStyle>
            <a:lvl1pPr>
              <a:defRPr/>
            </a:lvl1pPr>
          </a:lstStyle>
          <a:p>
            <a:pPr>
              <a:defRPr/>
            </a:pPr>
            <a:r>
              <a:rPr lang="de-DE"/>
              <a:t>4. September 2024</a:t>
            </a:r>
            <a:endParaRPr lang="de-CH"/>
          </a:p>
        </p:txBody>
      </p:sp>
      <p:sp>
        <p:nvSpPr>
          <p:cNvPr id="5" name="Fußzeilenplatzhalter 4">
            <a:extLst>
              <a:ext uri="{FF2B5EF4-FFF2-40B4-BE49-F238E27FC236}">
                <a16:creationId xmlns:a16="http://schemas.microsoft.com/office/drawing/2014/main" id="{D4160233-415C-9DF7-3337-409193BE1822}"/>
              </a:ext>
            </a:extLst>
          </p:cNvPr>
          <p:cNvSpPr>
            <a:spLocks noGrp="1"/>
          </p:cNvSpPr>
          <p:nvPr>
            <p:ph type="ftr" sz="quarter" idx="11"/>
          </p:nvPr>
        </p:nvSpPr>
        <p:spPr>
          <a:xfrm>
            <a:off x="3124200" y="6356352"/>
            <a:ext cx="2895600" cy="365125"/>
          </a:xfrm>
        </p:spPr>
        <p:txBody>
          <a:bodyPr/>
          <a:lstStyle>
            <a:lvl1pPr>
              <a:defRPr/>
            </a:lvl1pPr>
          </a:lstStyle>
          <a:p>
            <a:pPr>
              <a:defRPr/>
            </a:pPr>
            <a:r>
              <a:rPr lang="de-DE"/>
              <a:t>Marc Schmid | Folgen von Vernachlässigung und Misshandlung </a:t>
            </a:r>
            <a:endParaRPr lang="de-CH"/>
          </a:p>
        </p:txBody>
      </p:sp>
      <p:sp>
        <p:nvSpPr>
          <p:cNvPr id="6" name="Foliennummernplatzhalter 5">
            <a:extLst>
              <a:ext uri="{FF2B5EF4-FFF2-40B4-BE49-F238E27FC236}">
                <a16:creationId xmlns:a16="http://schemas.microsoft.com/office/drawing/2014/main" id="{CD488794-7EBA-9F47-67AC-E8D9240DFE7B}"/>
              </a:ext>
            </a:extLst>
          </p:cNvPr>
          <p:cNvSpPr>
            <a:spLocks noGrp="1"/>
          </p:cNvSpPr>
          <p:nvPr>
            <p:ph type="sldNum" sz="quarter" idx="12"/>
          </p:nvPr>
        </p:nvSpPr>
        <p:spPr>
          <a:xfrm>
            <a:off x="6553200" y="6356352"/>
            <a:ext cx="2133600" cy="365125"/>
          </a:xfrm>
        </p:spPr>
        <p:txBody>
          <a:bodyPr/>
          <a:lstStyle>
            <a:lvl1pPr>
              <a:defRPr/>
            </a:lvl1pPr>
          </a:lstStyle>
          <a:p>
            <a:fld id="{2D80EC81-3D7E-3049-90A2-E0D372FA2E2F}" type="slidenum">
              <a:rPr lang="de-CH" altLang="de-DE"/>
              <a:pPr/>
              <a:t>‹Nr.›</a:t>
            </a:fld>
            <a:endParaRPr lang="de-CH" altLang="de-DE"/>
          </a:p>
        </p:txBody>
      </p:sp>
    </p:spTree>
    <p:extLst>
      <p:ext uri="{BB962C8B-B14F-4D97-AF65-F5344CB8AC3E}">
        <p14:creationId xmlns:p14="http://schemas.microsoft.com/office/powerpoint/2010/main" val="18527950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5" y="1313432"/>
            <a:ext cx="8353177" cy="1728000"/>
          </a:xfrm>
        </p:spPr>
        <p:txBody>
          <a:bodyPr/>
          <a:lstStyle>
            <a:lvl1pPr>
              <a:defRPr sz="4200"/>
            </a:lvl1pPr>
          </a:lstStyle>
          <a:p>
            <a:r>
              <a:rPr lang="de-DE"/>
              <a:t>Titelmasterformat durch Klicken bearbeiten</a:t>
            </a:r>
            <a:endParaRPr lang="de-CH" dirty="0"/>
          </a:p>
        </p:txBody>
      </p:sp>
      <p:sp>
        <p:nvSpPr>
          <p:cNvPr id="3" name="Untertitel 2"/>
          <p:cNvSpPr>
            <a:spLocks noGrp="1"/>
          </p:cNvSpPr>
          <p:nvPr>
            <p:ph type="subTitle" idx="1"/>
          </p:nvPr>
        </p:nvSpPr>
        <p:spPr>
          <a:xfrm>
            <a:off x="395288" y="3212976"/>
            <a:ext cx="4968800" cy="540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6" name="Textplatzhalter 5"/>
          <p:cNvSpPr>
            <a:spLocks noGrp="1"/>
          </p:cNvSpPr>
          <p:nvPr>
            <p:ph type="body" sz="quarter" idx="12"/>
          </p:nvPr>
        </p:nvSpPr>
        <p:spPr>
          <a:xfrm>
            <a:off x="395288" y="3885248"/>
            <a:ext cx="4968800" cy="540000"/>
          </a:xfrm>
        </p:spPr>
        <p:txBody>
          <a:bodyPr/>
          <a:lstStyle>
            <a:lvl1pPr marL="0" indent="0">
              <a:buNone/>
              <a:defRPr/>
            </a:lvl1pPr>
          </a:lstStyle>
          <a:p>
            <a:pPr lvl="0"/>
            <a:r>
              <a:rPr lang="de-DE"/>
              <a:t>Formatvorlagen des Textmasters bearbeiten</a:t>
            </a:r>
          </a:p>
        </p:txBody>
      </p:sp>
      <p:sp>
        <p:nvSpPr>
          <p:cNvPr id="10" name="Textplatzhalter 9"/>
          <p:cNvSpPr>
            <a:spLocks noGrp="1"/>
          </p:cNvSpPr>
          <p:nvPr>
            <p:ph type="body" sz="quarter" idx="13"/>
          </p:nvPr>
        </p:nvSpPr>
        <p:spPr>
          <a:xfrm>
            <a:off x="395289" y="6045488"/>
            <a:ext cx="3960000" cy="576064"/>
          </a:xfrm>
        </p:spPr>
        <p:txBody>
          <a:bodyPr anchor="b" anchorCtr="0"/>
          <a:lstStyle>
            <a:lvl1pPr marL="0" indent="0">
              <a:spcBef>
                <a:spcPts val="0"/>
              </a:spcBef>
              <a:buNone/>
              <a:defRPr sz="900">
                <a:solidFill>
                  <a:schemeClr val="tx1"/>
                </a:solidFill>
              </a:defRPr>
            </a:lvl1pPr>
            <a:lvl2pPr marL="268288" indent="0">
              <a:buNone/>
              <a:defRPr/>
            </a:lvl2pPr>
            <a:lvl3pPr marL="541338" indent="0">
              <a:buNone/>
              <a:defRPr/>
            </a:lvl3pPr>
            <a:lvl4pPr marL="806450" indent="0">
              <a:buNone/>
              <a:defRPr/>
            </a:lvl4pPr>
            <a:lvl5pPr marL="1076325" indent="0">
              <a:buNone/>
              <a:defRPr/>
            </a:lvl5pPr>
          </a:lstStyle>
          <a:p>
            <a:pPr lvl="0"/>
            <a:r>
              <a:rPr lang="de-DE"/>
              <a:t>Formatvorlagen des Textmasters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a:solidFill>
                  <a:srgbClr val="FFFFFF"/>
                </a:solidFill>
              </a14:hiddenFill>
            </a:ext>
          </a:extLst>
        </p:spPr>
      </p:pic>
      <p:sp>
        <p:nvSpPr>
          <p:cNvPr id="5" name="Bildplatzhalter 4"/>
          <p:cNvSpPr>
            <a:spLocks noGrp="1"/>
          </p:cNvSpPr>
          <p:nvPr>
            <p:ph type="pic" sz="quarter" idx="14"/>
          </p:nvPr>
        </p:nvSpPr>
        <p:spPr>
          <a:xfrm>
            <a:off x="5436097" y="2852738"/>
            <a:ext cx="3317378" cy="2952750"/>
          </a:xfrm>
        </p:spPr>
        <p:txBody>
          <a:bodyPr tIns="360000"/>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17131504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7" y="1412875"/>
            <a:ext cx="8353425" cy="4752429"/>
          </a:xfrm>
        </p:spPr>
        <p:txBody>
          <a:bodyPr/>
          <a:lstStyle>
            <a:lvl1pPr marL="457200" indent="-457200">
              <a:spcBef>
                <a:spcPts val="600"/>
              </a:spcBef>
              <a:buFont typeface="+mj-lt"/>
              <a:buAutoNum type="arabicPeriod"/>
              <a:defRPr sz="2000" b="1">
                <a:latin typeface="+mj-lt"/>
              </a:defRPr>
            </a:lvl1pPr>
            <a:lvl2pPr marL="725488" indent="-457200">
              <a:buFont typeface="+mj-lt"/>
              <a:buAutoNum type="arabicPeriod"/>
              <a:defRPr sz="2000" b="1">
                <a:latin typeface="+mj-lt"/>
              </a:defRPr>
            </a:lvl2pPr>
            <a:lvl3pPr marL="998538" indent="-457200">
              <a:buFont typeface="+mj-lt"/>
              <a:buAutoNum type="arabicPeriod"/>
              <a:defRPr sz="2000" b="1">
                <a:latin typeface="+mj-lt"/>
              </a:defRPr>
            </a:lvl3pPr>
            <a:lvl4pPr marL="1263650" indent="-457200">
              <a:buFont typeface="+mj-lt"/>
              <a:buAutoNum type="arabicPeriod"/>
              <a:defRPr sz="2000" b="1">
                <a:latin typeface="+mj-lt"/>
              </a:defRPr>
            </a:lvl4pPr>
            <a:lvl5pPr marL="1533525" indent="-457200">
              <a:buFont typeface="+mj-lt"/>
              <a:buAutoNum type="arabicPeriod"/>
              <a:defRPr sz="2000" b="1">
                <a:latin typeface="+mj-lt"/>
              </a:defRPr>
            </a:lvl5pPr>
          </a:lstStyle>
          <a:p>
            <a:pPr lvl="0"/>
            <a:r>
              <a:rPr lang="de-DE"/>
              <a:t>Formatvorlagen des Textmasters bearbeiten</a:t>
            </a:r>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Bildplatzhalter 3"/>
          <p:cNvSpPr>
            <a:spLocks noGrp="1"/>
          </p:cNvSpPr>
          <p:nvPr>
            <p:ph type="pic" sz="quarter" idx="12"/>
          </p:nvPr>
        </p:nvSpPr>
        <p:spPr>
          <a:xfrm>
            <a:off x="5076825" y="3789363"/>
            <a:ext cx="3671888" cy="2376487"/>
          </a:xfrm>
        </p:spPr>
        <p:txBody>
          <a:bodyPr tIns="360000"/>
          <a:lstStyle>
            <a:lvl1pPr marL="0" indent="0" algn="ctr">
              <a:buNone/>
              <a:defRPr/>
            </a:lvl1pPr>
          </a:lstStyle>
          <a:p>
            <a:r>
              <a:rPr lang="de-DE"/>
              <a:t>Bild durch Klicken auf Symbol hinzufügen</a:t>
            </a:r>
            <a:endParaRPr lang="de-CH" dirty="0"/>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979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Inhalt 1-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a:lstStyle>
            <a:lvl1pPr>
              <a:defRPr sz="1400"/>
            </a:lvl1pPr>
            <a:lvl2pPr>
              <a:defRPr sz="1400"/>
            </a:lvl2pPr>
            <a:lvl3pPr>
              <a:defRPr sz="14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7777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Inhalt 2-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numCol="2" spcCol="324000"/>
          <a:lstStyle>
            <a:lvl1pPr>
              <a:defRPr sz="1400"/>
            </a:lvl1pPr>
            <a:lvl2pPr>
              <a:defRPr sz="1400"/>
            </a:lvl2pPr>
            <a:lvl3pPr>
              <a:defRPr sz="14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092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abel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numCol="2" spcCol="324000"/>
          <a:lstStyle>
            <a:lvl1pPr marL="0" indent="0">
              <a:buNone/>
              <a:defRPr sz="1100"/>
            </a:lvl1pPr>
            <a:lvl2pPr marL="268288" indent="0">
              <a:buNone/>
              <a:defRPr sz="1100"/>
            </a:lvl2pPr>
            <a:lvl3pPr marL="541338" indent="0">
              <a:buNone/>
              <a:defRPr sz="1100"/>
            </a:lvl3pPr>
            <a:lvl4pPr marL="806450" indent="0">
              <a:buNone/>
              <a:defRPr sz="1100"/>
            </a:lvl4pPr>
            <a:lvl5pPr marL="1076325" indent="0">
              <a:buNone/>
              <a:defRPr sz="1100"/>
            </a:lvl5pPr>
          </a:lstStyle>
          <a:p>
            <a:pPr lvl="0"/>
            <a:r>
              <a:rPr lang="de-DE"/>
              <a:t>Formatvorlagen des Textmasters bearbeiten</a:t>
            </a:r>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386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Zitat 23pt">
    <p:bg>
      <p:bgPr>
        <a:solidFill>
          <a:schemeClr val="accent2"/>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Formatvorlagen des Textmasters bearbeiten</a:t>
            </a:r>
          </a:p>
        </p:txBody>
      </p:sp>
    </p:spTree>
    <p:extLst>
      <p:ext uri="{BB962C8B-B14F-4D97-AF65-F5344CB8AC3E}">
        <p14:creationId xmlns:p14="http://schemas.microsoft.com/office/powerpoint/2010/main" val="20711525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Zitat 34pt">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34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Formatvorlagen des Textmasters bearbeiten</a:t>
            </a:r>
          </a:p>
        </p:txBody>
      </p:sp>
    </p:spTree>
    <p:extLst>
      <p:ext uri="{BB962C8B-B14F-4D97-AF65-F5344CB8AC3E}">
        <p14:creationId xmlns:p14="http://schemas.microsoft.com/office/powerpoint/2010/main" val="162554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itat 23pt">
    <p:bg>
      <p:bgPr>
        <a:solidFill>
          <a:schemeClr val="accent2"/>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Formatvorlagen des Textmasters bearbeiten</a:t>
            </a:r>
          </a:p>
        </p:txBody>
      </p:sp>
    </p:spTree>
    <p:extLst>
      <p:ext uri="{BB962C8B-B14F-4D97-AF65-F5344CB8AC3E}">
        <p14:creationId xmlns:p14="http://schemas.microsoft.com/office/powerpoint/2010/main" val="18622632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apiteltrennseite pink">
    <p:bg>
      <p:bgPr>
        <a:solidFill>
          <a:schemeClr val="accent4"/>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Tree>
    <p:extLst>
      <p:ext uri="{BB962C8B-B14F-4D97-AF65-F5344CB8AC3E}">
        <p14:creationId xmlns:p14="http://schemas.microsoft.com/office/powerpoint/2010/main" val="39811846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apiteltrennseite weiss">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Tree>
    <p:extLst>
      <p:ext uri="{BB962C8B-B14F-4D97-AF65-F5344CB8AC3E}">
        <p14:creationId xmlns:p14="http://schemas.microsoft.com/office/powerpoint/2010/main" val="39795091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apiteltrennseite mit Illu blau">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
        <p:nvSpPr>
          <p:cNvPr id="3" name="Bildplatzhalter 2"/>
          <p:cNvSpPr>
            <a:spLocks noGrp="1"/>
          </p:cNvSpPr>
          <p:nvPr>
            <p:ph type="pic" sz="quarter" idx="11"/>
          </p:nvPr>
        </p:nvSpPr>
        <p:spPr>
          <a:xfrm>
            <a:off x="0" y="1772816"/>
            <a:ext cx="9144001" cy="5085184"/>
          </a:xfrm>
        </p:spPr>
        <p:txBody>
          <a:bodyPr tIns="1800000"/>
          <a:lstStyle>
            <a:lvl1pPr marL="0" indent="0" algn="ctr">
              <a:buNone/>
              <a:defRPr>
                <a:solidFill>
                  <a:schemeClr val="bg1"/>
                </a:solidFill>
              </a:defRPr>
            </a:lvl1pPr>
          </a:lstStyle>
          <a:p>
            <a:r>
              <a:rPr lang="de-DE"/>
              <a:t>Bild durch Klicken auf Symbol hinzufügen</a:t>
            </a:r>
            <a:endParaRPr lang="de-CH"/>
          </a:p>
        </p:txBody>
      </p:sp>
    </p:spTree>
    <p:extLst>
      <p:ext uri="{BB962C8B-B14F-4D97-AF65-F5344CB8AC3E}">
        <p14:creationId xmlns:p14="http://schemas.microsoft.com/office/powerpoint/2010/main" val="28515865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apiteltrennseite mit Illu farbig">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
        <p:nvSpPr>
          <p:cNvPr id="4" name="Bildplatzhalter 2"/>
          <p:cNvSpPr>
            <a:spLocks noGrp="1"/>
          </p:cNvSpPr>
          <p:nvPr>
            <p:ph type="pic" sz="quarter" idx="11"/>
          </p:nvPr>
        </p:nvSpPr>
        <p:spPr>
          <a:xfrm>
            <a:off x="0" y="1772816"/>
            <a:ext cx="9144001" cy="5085184"/>
          </a:xfrm>
        </p:spPr>
        <p:txBody>
          <a:bodyPr tIns="1800000"/>
          <a:lstStyle>
            <a:lvl1pPr marL="0" indent="0" algn="ctr">
              <a:buNone/>
              <a:defRPr>
                <a:solidFill>
                  <a:schemeClr val="tx1"/>
                </a:solidFill>
              </a:defRPr>
            </a:lvl1pPr>
          </a:lstStyle>
          <a:p>
            <a:r>
              <a:rPr lang="de-DE"/>
              <a:t>Bild durch Klicken auf Symbol hinzufügen</a:t>
            </a:r>
            <a:endParaRPr lang="de-CH"/>
          </a:p>
        </p:txBody>
      </p:sp>
    </p:spTree>
    <p:extLst>
      <p:ext uri="{BB962C8B-B14F-4D97-AF65-F5344CB8AC3E}">
        <p14:creationId xmlns:p14="http://schemas.microsoft.com/office/powerpoint/2010/main" val="26483867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6" name="Bildplatzhalter 5"/>
          <p:cNvSpPr>
            <a:spLocks noGrp="1"/>
          </p:cNvSpPr>
          <p:nvPr>
            <p:ph type="pic" sz="quarter" idx="12"/>
          </p:nvPr>
        </p:nvSpPr>
        <p:spPr>
          <a:xfrm>
            <a:off x="395288" y="404813"/>
            <a:ext cx="8353425" cy="5688012"/>
          </a:xfrm>
        </p:spPr>
        <p:txBody>
          <a:bodyPr tIns="1440000"/>
          <a:lstStyle>
            <a:lvl1pPr marL="0" indent="0" algn="ctr">
              <a:buNone/>
              <a:defRPr/>
            </a:lvl1pPr>
          </a:lstStyle>
          <a:p>
            <a:r>
              <a:rPr lang="de-DE"/>
              <a:t>Bild durch Klicken auf Symbol hinzufügen</a:t>
            </a:r>
            <a:endParaRPr lang="de-CH"/>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8259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ld/Illu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8353425"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3"/>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901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9" y="1412875"/>
            <a:ext cx="4068000" cy="4679950"/>
          </a:xfrm>
        </p:spPr>
        <p:txBody>
          <a:bodyPr tIns="1080000"/>
          <a:lstStyle>
            <a:lvl1pPr marL="0" indent="0" algn="ctr">
              <a:buNone/>
              <a:defRPr/>
            </a:lvl1pPr>
          </a:lstStyle>
          <a:p>
            <a:r>
              <a:rPr lang="de-DE"/>
              <a:t>Bild durch Klicken auf Symbol hinzufügen</a:t>
            </a:r>
            <a:endParaRPr lang="de-CH"/>
          </a:p>
        </p:txBody>
      </p:sp>
      <p:sp>
        <p:nvSpPr>
          <p:cNvPr id="11" name="Bildplatzhalter 5"/>
          <p:cNvSpPr>
            <a:spLocks noGrp="1"/>
          </p:cNvSpPr>
          <p:nvPr>
            <p:ph type="pic" sz="quarter" idx="13"/>
          </p:nvPr>
        </p:nvSpPr>
        <p:spPr>
          <a:xfrm>
            <a:off x="4680713" y="1412875"/>
            <a:ext cx="4068000"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2"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0227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ld/Illu mit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7" y="1412875"/>
            <a:ext cx="3384625" cy="467995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2662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ld mit Text klei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7" y="1412875"/>
            <a:ext cx="3384625" cy="4679950"/>
          </a:xfrm>
        </p:spPr>
        <p:txBody>
          <a:bodyPr/>
          <a:lstStyle>
            <a:lvl1pPr>
              <a:defRPr sz="1100"/>
            </a:lvl1pPr>
            <a:lvl2pPr>
              <a:defRPr sz="1100"/>
            </a:lvl2pPr>
            <a:lvl3pPr>
              <a:defRPr sz="1100"/>
            </a:lvl3pPr>
            <a:lvl4pPr>
              <a:defRPr sz="1100"/>
            </a:lvl4pPr>
            <a:lvl5pPr>
              <a:defRPr sz="11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010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395288" y="1412875"/>
            <a:ext cx="8352000" cy="1080000"/>
          </a:xfrm>
        </p:spPr>
        <p:txBody>
          <a:bodyPr/>
          <a:lstStyle>
            <a:lvl1pPr marL="0" indent="0">
              <a:buNone/>
              <a:defRPr/>
            </a:lvl1pPr>
          </a:lstStyle>
          <a:p>
            <a:pPr lvl="0"/>
            <a:r>
              <a:rPr lang="de-DE"/>
              <a:t>Formatvorlagen des Textmasters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userDrawn="1"/>
        </p:nvSpPr>
        <p:spPr>
          <a:xfrm>
            <a:off x="395288" y="6010271"/>
            <a:ext cx="3960000" cy="612000"/>
          </a:xfrm>
          <a:prstGeom prst="rect">
            <a:avLst/>
          </a:prstGeom>
          <a:noFill/>
        </p:spPr>
        <p:txBody>
          <a:bodyPr wrap="square" lIns="0" tIns="0" rIns="0" bIns="0" rtlCol="0" anchor="b" anchorCtr="0">
            <a:noAutofit/>
          </a:bodyPr>
          <a:lstStyle/>
          <a:p>
            <a:r>
              <a:rPr lang="de-CH" sz="900" b="1" dirty="0" err="1"/>
              <a:t>UPK</a:t>
            </a:r>
            <a:r>
              <a:rPr lang="de-CH" sz="900" b="1" dirty="0"/>
              <a:t> Basel</a:t>
            </a:r>
          </a:p>
          <a:p>
            <a:r>
              <a:rPr lang="de-CH" sz="900" dirty="0"/>
              <a:t>Wilhelm Klein-Strasse 27, 4002 Basel</a:t>
            </a:r>
          </a:p>
          <a:p>
            <a:r>
              <a:rPr lang="de-CH" sz="900" dirty="0"/>
              <a:t>Telefon +41 61 325 51 11, Fax +41 61 325 55 12</a:t>
            </a:r>
          </a:p>
          <a:p>
            <a:r>
              <a:rPr lang="de-CH" sz="900" dirty="0" err="1"/>
              <a:t>info@upk.ch</a:t>
            </a:r>
            <a:r>
              <a:rPr lang="de-CH" sz="900" dirty="0"/>
              <a:t>, </a:t>
            </a:r>
            <a:r>
              <a:rPr lang="de-CH" sz="900" dirty="0" err="1"/>
              <a:t>www.upk.ch</a:t>
            </a:r>
            <a:endParaRPr lang="de-CH" sz="900" dirty="0"/>
          </a:p>
        </p:txBody>
      </p:sp>
      <p:sp>
        <p:nvSpPr>
          <p:cNvPr id="3" name="Bildplatzhalter 2"/>
          <p:cNvSpPr>
            <a:spLocks noGrp="1"/>
          </p:cNvSpPr>
          <p:nvPr>
            <p:ph type="pic" sz="quarter" idx="13"/>
          </p:nvPr>
        </p:nvSpPr>
        <p:spPr>
          <a:xfrm>
            <a:off x="4211638" y="2564904"/>
            <a:ext cx="4541837" cy="3312368"/>
          </a:xfrm>
        </p:spPr>
        <p:txBody>
          <a:bodyPr tIns="360000"/>
          <a:lstStyle>
            <a:lvl1pPr marL="0" indent="0" algn="ctr">
              <a:buNone/>
              <a:defRPr/>
            </a:lvl1pPr>
          </a:lstStyle>
          <a:p>
            <a:r>
              <a:rPr lang="de-DE"/>
              <a:t>Bild durch Klicken auf Symbol hinzufügen</a:t>
            </a:r>
            <a:endParaRPr lang="de-CH"/>
          </a:p>
        </p:txBody>
      </p:sp>
    </p:spTree>
    <p:extLst>
      <p:ext uri="{BB962C8B-B14F-4D97-AF65-F5344CB8AC3E}">
        <p14:creationId xmlns:p14="http://schemas.microsoft.com/office/powerpoint/2010/main" val="311369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itat 34pt">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34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Formatvorlagen des Textmasters bearbeiten</a:t>
            </a:r>
          </a:p>
        </p:txBody>
      </p:sp>
    </p:spTree>
    <p:extLst>
      <p:ext uri="{BB962C8B-B14F-4D97-AF65-F5344CB8AC3E}">
        <p14:creationId xmlns:p14="http://schemas.microsoft.com/office/powerpoint/2010/main" val="46821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3" name="Textplatzhalter 7"/>
          <p:cNvSpPr>
            <a:spLocks noGrp="1"/>
          </p:cNvSpPr>
          <p:nvPr>
            <p:ph type="body" sz="quarter" idx="11" hasCustomPrompt="1"/>
          </p:nvPr>
        </p:nvSpPr>
        <p:spPr>
          <a:xfrm>
            <a:off x="675299" y="836712"/>
            <a:ext cx="7920000" cy="504825"/>
          </a:xfrm>
        </p:spPr>
        <p:txBody>
          <a:bodyPr>
            <a:noAutofit/>
          </a:bodyPr>
          <a:lstStyle>
            <a:lvl1pPr marL="0" indent="0">
              <a:buNone/>
              <a:defRPr sz="2200" baseline="0">
                <a:solidFill>
                  <a:schemeClr val="accent1"/>
                </a:solidFill>
                <a:latin typeface="+mj-lt"/>
              </a:defRPr>
            </a:lvl1pPr>
            <a:lvl5pPr marL="1828800" indent="0">
              <a:buNone/>
              <a:defRPr/>
            </a:lvl5pPr>
          </a:lstStyle>
          <a:p>
            <a:pPr lvl="0"/>
            <a:r>
              <a:rPr lang="de-CH" dirty="0"/>
              <a:t>UNTERTITEL DURCH KLICKEN EINFÜGEN</a:t>
            </a:r>
          </a:p>
        </p:txBody>
      </p:sp>
      <p:sp>
        <p:nvSpPr>
          <p:cNvPr id="4" name="Titelplatzhalter 1"/>
          <p:cNvSpPr>
            <a:spLocks noGrp="1"/>
          </p:cNvSpPr>
          <p:nvPr>
            <p:ph type="title" hasCustomPrompt="1"/>
          </p:nvPr>
        </p:nvSpPr>
        <p:spPr>
          <a:xfrm>
            <a:off x="675299" y="332656"/>
            <a:ext cx="7920000" cy="504056"/>
          </a:xfrm>
          <a:prstGeom prst="rect">
            <a:avLst/>
          </a:prstGeom>
        </p:spPr>
        <p:txBody>
          <a:bodyPr vert="horz" lIns="91440" tIns="45720" rIns="91440" bIns="45720" rtlCol="0" anchor="ctr">
            <a:normAutofit/>
          </a:bodyPr>
          <a:lstStyle/>
          <a:p>
            <a:r>
              <a:rPr lang="de-DE" dirty="0"/>
              <a:t>TITEL BEARBEITEN</a:t>
            </a:r>
            <a:endParaRPr lang="de-CH" dirty="0"/>
          </a:p>
        </p:txBody>
      </p:sp>
    </p:spTree>
    <p:extLst>
      <p:ext uri="{BB962C8B-B14F-4D97-AF65-F5344CB8AC3E}">
        <p14:creationId xmlns:p14="http://schemas.microsoft.com/office/powerpoint/2010/main" val="6818986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5" y="1313432"/>
            <a:ext cx="8353177" cy="1728000"/>
          </a:xfrm>
        </p:spPr>
        <p:txBody>
          <a:bodyPr/>
          <a:lstStyle>
            <a:lvl1pPr>
              <a:defRPr sz="4200"/>
            </a:lvl1pPr>
          </a:lstStyle>
          <a:p>
            <a:r>
              <a:rPr lang="de-DE"/>
              <a:t>Titelmasterformat durch Klicken bearbeiten</a:t>
            </a:r>
            <a:endParaRPr lang="de-CH" dirty="0"/>
          </a:p>
        </p:txBody>
      </p:sp>
      <p:sp>
        <p:nvSpPr>
          <p:cNvPr id="3" name="Untertitel 2"/>
          <p:cNvSpPr>
            <a:spLocks noGrp="1"/>
          </p:cNvSpPr>
          <p:nvPr>
            <p:ph type="subTitle" idx="1"/>
          </p:nvPr>
        </p:nvSpPr>
        <p:spPr>
          <a:xfrm>
            <a:off x="395288" y="3212976"/>
            <a:ext cx="4968800" cy="540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6" name="Textplatzhalter 5"/>
          <p:cNvSpPr>
            <a:spLocks noGrp="1"/>
          </p:cNvSpPr>
          <p:nvPr>
            <p:ph type="body" sz="quarter" idx="12"/>
          </p:nvPr>
        </p:nvSpPr>
        <p:spPr>
          <a:xfrm>
            <a:off x="395288" y="3885248"/>
            <a:ext cx="4968800" cy="540000"/>
          </a:xfrm>
        </p:spPr>
        <p:txBody>
          <a:bodyPr/>
          <a:lstStyle>
            <a:lvl1pPr marL="0" indent="0">
              <a:buNone/>
              <a:defRPr/>
            </a:lvl1pPr>
          </a:lstStyle>
          <a:p>
            <a:pPr lvl="0"/>
            <a:r>
              <a:rPr lang="de-DE"/>
              <a:t>Textmasterformat bearbeiten</a:t>
            </a:r>
          </a:p>
        </p:txBody>
      </p:sp>
      <p:sp>
        <p:nvSpPr>
          <p:cNvPr id="10" name="Textplatzhalter 9"/>
          <p:cNvSpPr>
            <a:spLocks noGrp="1"/>
          </p:cNvSpPr>
          <p:nvPr>
            <p:ph type="body" sz="quarter" idx="13"/>
          </p:nvPr>
        </p:nvSpPr>
        <p:spPr>
          <a:xfrm>
            <a:off x="395289" y="6045488"/>
            <a:ext cx="3960000" cy="576064"/>
          </a:xfrm>
        </p:spPr>
        <p:txBody>
          <a:bodyPr anchor="b" anchorCtr="0"/>
          <a:lstStyle>
            <a:lvl1pPr marL="0" indent="0">
              <a:spcBef>
                <a:spcPts val="0"/>
              </a:spcBef>
              <a:buNone/>
              <a:defRPr sz="900">
                <a:solidFill>
                  <a:schemeClr val="tx1"/>
                </a:solidFill>
              </a:defRPr>
            </a:lvl1pPr>
            <a:lvl2pPr marL="268288" indent="0">
              <a:buNone/>
              <a:defRPr/>
            </a:lvl2pPr>
            <a:lvl3pPr marL="541338" indent="0">
              <a:buNone/>
              <a:defRPr/>
            </a:lvl3pPr>
            <a:lvl4pPr marL="806450" indent="0">
              <a:buNone/>
              <a:defRPr/>
            </a:lvl4pPr>
            <a:lvl5pPr marL="1076325" indent="0">
              <a:buNone/>
              <a:defRPr/>
            </a:lvl5pPr>
          </a:lstStyle>
          <a:p>
            <a:pPr lvl="0"/>
            <a:r>
              <a:rPr lang="de-DE"/>
              <a:t>Textmasterformat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a:solidFill>
                  <a:srgbClr val="FFFFFF"/>
                </a:solidFill>
              </a14:hiddenFill>
            </a:ext>
          </a:extLst>
        </p:spPr>
      </p:pic>
      <p:sp>
        <p:nvSpPr>
          <p:cNvPr id="5" name="Bildplatzhalter 4"/>
          <p:cNvSpPr>
            <a:spLocks noGrp="1"/>
          </p:cNvSpPr>
          <p:nvPr>
            <p:ph type="pic" sz="quarter" idx="14"/>
          </p:nvPr>
        </p:nvSpPr>
        <p:spPr>
          <a:xfrm>
            <a:off x="5436097" y="2852738"/>
            <a:ext cx="3317378" cy="2952750"/>
          </a:xfrm>
        </p:spPr>
        <p:txBody>
          <a:bodyPr tIns="360000"/>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22194398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7" y="1412875"/>
            <a:ext cx="8353425" cy="4752429"/>
          </a:xfrm>
        </p:spPr>
        <p:txBody>
          <a:bodyPr/>
          <a:lstStyle>
            <a:lvl1pPr marL="457200" indent="-457200">
              <a:spcBef>
                <a:spcPts val="600"/>
              </a:spcBef>
              <a:buFont typeface="+mj-lt"/>
              <a:buAutoNum type="arabicPeriod"/>
              <a:defRPr sz="2000" b="1">
                <a:latin typeface="+mj-lt"/>
              </a:defRPr>
            </a:lvl1pPr>
            <a:lvl2pPr marL="725488" indent="-457200">
              <a:buFont typeface="+mj-lt"/>
              <a:buAutoNum type="arabicPeriod"/>
              <a:defRPr sz="2000" b="1">
                <a:latin typeface="+mj-lt"/>
              </a:defRPr>
            </a:lvl2pPr>
            <a:lvl3pPr marL="998538" indent="-457200">
              <a:buFont typeface="+mj-lt"/>
              <a:buAutoNum type="arabicPeriod"/>
              <a:defRPr sz="2000" b="1">
                <a:latin typeface="+mj-lt"/>
              </a:defRPr>
            </a:lvl3pPr>
            <a:lvl4pPr marL="1263650" indent="-457200">
              <a:buFont typeface="+mj-lt"/>
              <a:buAutoNum type="arabicPeriod"/>
              <a:defRPr sz="2000" b="1">
                <a:latin typeface="+mj-lt"/>
              </a:defRPr>
            </a:lvl4pPr>
            <a:lvl5pPr marL="1533525" indent="-457200">
              <a:buFont typeface="+mj-lt"/>
              <a:buAutoNum type="arabicPeriod"/>
              <a:defRPr sz="2000" b="1">
                <a:latin typeface="+mj-lt"/>
              </a:defRPr>
            </a:lvl5pPr>
          </a:lstStyle>
          <a:p>
            <a:pPr lvl="0"/>
            <a:r>
              <a:rPr lang="de-DE"/>
              <a:t>Textmasterformat bearbeiten</a:t>
            </a:r>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Bildplatzhalter 3"/>
          <p:cNvSpPr>
            <a:spLocks noGrp="1"/>
          </p:cNvSpPr>
          <p:nvPr>
            <p:ph type="pic" sz="quarter" idx="12"/>
          </p:nvPr>
        </p:nvSpPr>
        <p:spPr>
          <a:xfrm>
            <a:off x="5076825" y="3789363"/>
            <a:ext cx="3671888" cy="2376487"/>
          </a:xfrm>
        </p:spPr>
        <p:txBody>
          <a:bodyPr tIns="360000"/>
          <a:lstStyle>
            <a:lvl1pPr marL="0" indent="0" algn="ctr">
              <a:buNone/>
              <a:defRPr/>
            </a:lvl1pPr>
          </a:lstStyle>
          <a:p>
            <a:r>
              <a:rPr lang="de-DE"/>
              <a:t>Bild durch Klicken auf Symbol hinzufügen</a:t>
            </a:r>
            <a:endParaRPr lang="de-CH" dirty="0"/>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2308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Inhalt 1-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3206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Inhalt 2-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numCol="2" spcCol="324000"/>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6603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abel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numCol="2" spcCol="324000"/>
          <a:lstStyle>
            <a:lvl1pPr marL="0" indent="0">
              <a:buNone/>
              <a:defRPr sz="1100"/>
            </a:lvl1pPr>
            <a:lvl2pPr marL="268288" indent="0">
              <a:buNone/>
              <a:defRPr sz="1100"/>
            </a:lvl2pPr>
            <a:lvl3pPr marL="541338" indent="0">
              <a:buNone/>
              <a:defRPr sz="1100"/>
            </a:lvl3pPr>
            <a:lvl4pPr marL="806450" indent="0">
              <a:buNone/>
              <a:defRPr sz="1100"/>
            </a:lvl4pPr>
            <a:lvl5pPr marL="1076325" indent="0">
              <a:buNone/>
              <a:defRPr sz="1100"/>
            </a:lvl5pPr>
          </a:lstStyle>
          <a:p>
            <a:pPr lvl="0"/>
            <a:r>
              <a:rPr lang="de-DE"/>
              <a:t>Textmasterformat bearbeiten</a:t>
            </a:r>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7474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Zitat 23pt">
    <p:bg>
      <p:bgPr>
        <a:solidFill>
          <a:schemeClr val="accent2"/>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Textmasterformat bearbeiten</a:t>
            </a:r>
          </a:p>
        </p:txBody>
      </p:sp>
    </p:spTree>
    <p:extLst>
      <p:ext uri="{BB962C8B-B14F-4D97-AF65-F5344CB8AC3E}">
        <p14:creationId xmlns:p14="http://schemas.microsoft.com/office/powerpoint/2010/main" val="11808299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Zitat 34pt">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34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Textmasterformat bearbeiten</a:t>
            </a:r>
          </a:p>
        </p:txBody>
      </p:sp>
    </p:spTree>
    <p:extLst>
      <p:ext uri="{BB962C8B-B14F-4D97-AF65-F5344CB8AC3E}">
        <p14:creationId xmlns:p14="http://schemas.microsoft.com/office/powerpoint/2010/main" val="31138438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Kapiteltrennseite pink">
    <p:bg>
      <p:bgPr>
        <a:solidFill>
          <a:schemeClr val="accent4"/>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Tree>
    <p:extLst>
      <p:ext uri="{BB962C8B-B14F-4D97-AF65-F5344CB8AC3E}">
        <p14:creationId xmlns:p14="http://schemas.microsoft.com/office/powerpoint/2010/main" val="16809638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apiteltrennseite weiss">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Tree>
    <p:extLst>
      <p:ext uri="{BB962C8B-B14F-4D97-AF65-F5344CB8AC3E}">
        <p14:creationId xmlns:p14="http://schemas.microsoft.com/office/powerpoint/2010/main" val="1230725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seite pink">
    <p:bg>
      <p:bgPr>
        <a:solidFill>
          <a:schemeClr val="accent4"/>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Tree>
    <p:extLst>
      <p:ext uri="{BB962C8B-B14F-4D97-AF65-F5344CB8AC3E}">
        <p14:creationId xmlns:p14="http://schemas.microsoft.com/office/powerpoint/2010/main" val="18019638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apiteltrennseite mit Illu blau">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3" name="Bildplatzhalter 2"/>
          <p:cNvSpPr>
            <a:spLocks noGrp="1"/>
          </p:cNvSpPr>
          <p:nvPr>
            <p:ph type="pic" sz="quarter" idx="11"/>
          </p:nvPr>
        </p:nvSpPr>
        <p:spPr>
          <a:xfrm>
            <a:off x="0" y="1772816"/>
            <a:ext cx="9144001" cy="5085184"/>
          </a:xfrm>
        </p:spPr>
        <p:txBody>
          <a:bodyPr tIns="1800000"/>
          <a:lstStyle>
            <a:lvl1pPr marL="0" indent="0" algn="ctr">
              <a:buNone/>
              <a:defRPr>
                <a:solidFill>
                  <a:schemeClr val="bg1"/>
                </a:solidFill>
              </a:defRPr>
            </a:lvl1pPr>
          </a:lstStyle>
          <a:p>
            <a:r>
              <a:rPr lang="de-DE"/>
              <a:t>Bild durch Klicken auf Symbol hinzufügen</a:t>
            </a:r>
            <a:endParaRPr lang="de-CH"/>
          </a:p>
        </p:txBody>
      </p:sp>
    </p:spTree>
    <p:extLst>
      <p:ext uri="{BB962C8B-B14F-4D97-AF65-F5344CB8AC3E}">
        <p14:creationId xmlns:p14="http://schemas.microsoft.com/office/powerpoint/2010/main" val="19127792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apiteltrennseite mit Illu farbig">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4" name="Bildplatzhalter 2"/>
          <p:cNvSpPr>
            <a:spLocks noGrp="1"/>
          </p:cNvSpPr>
          <p:nvPr>
            <p:ph type="pic" sz="quarter" idx="11"/>
          </p:nvPr>
        </p:nvSpPr>
        <p:spPr>
          <a:xfrm>
            <a:off x="0" y="1772816"/>
            <a:ext cx="9144001" cy="5085184"/>
          </a:xfrm>
        </p:spPr>
        <p:txBody>
          <a:bodyPr tIns="1800000"/>
          <a:lstStyle>
            <a:lvl1pPr marL="0" indent="0" algn="ctr">
              <a:buNone/>
              <a:defRPr>
                <a:solidFill>
                  <a:schemeClr val="tx1"/>
                </a:solidFill>
              </a:defRPr>
            </a:lvl1pPr>
          </a:lstStyle>
          <a:p>
            <a:r>
              <a:rPr lang="de-DE"/>
              <a:t>Bild durch Klicken auf Symbol hinzufügen</a:t>
            </a:r>
            <a:endParaRPr lang="de-CH"/>
          </a:p>
        </p:txBody>
      </p:sp>
    </p:spTree>
    <p:extLst>
      <p:ext uri="{BB962C8B-B14F-4D97-AF65-F5344CB8AC3E}">
        <p14:creationId xmlns:p14="http://schemas.microsoft.com/office/powerpoint/2010/main" val="15567225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6" name="Bildplatzhalter 5"/>
          <p:cNvSpPr>
            <a:spLocks noGrp="1"/>
          </p:cNvSpPr>
          <p:nvPr>
            <p:ph type="pic" sz="quarter" idx="12"/>
          </p:nvPr>
        </p:nvSpPr>
        <p:spPr>
          <a:xfrm>
            <a:off x="395288" y="404813"/>
            <a:ext cx="8353425" cy="5688012"/>
          </a:xfrm>
        </p:spPr>
        <p:txBody>
          <a:bodyPr tIns="1440000"/>
          <a:lstStyle>
            <a:lvl1pPr marL="0" indent="0" algn="ctr">
              <a:buNone/>
              <a:defRPr/>
            </a:lvl1pPr>
          </a:lstStyle>
          <a:p>
            <a:r>
              <a:rPr lang="de-DE"/>
              <a:t>Bild durch Klicken auf Symbol hinzufügen</a:t>
            </a:r>
            <a:endParaRPr lang="de-CH"/>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8465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ld/Illu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8353425"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3"/>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9669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9" y="1412875"/>
            <a:ext cx="4068000" cy="4679950"/>
          </a:xfrm>
        </p:spPr>
        <p:txBody>
          <a:bodyPr tIns="1080000"/>
          <a:lstStyle>
            <a:lvl1pPr marL="0" indent="0" algn="ctr">
              <a:buNone/>
              <a:defRPr/>
            </a:lvl1pPr>
          </a:lstStyle>
          <a:p>
            <a:r>
              <a:rPr lang="de-DE"/>
              <a:t>Bild durch Klicken auf Symbol hinzufügen</a:t>
            </a:r>
            <a:endParaRPr lang="de-CH"/>
          </a:p>
        </p:txBody>
      </p:sp>
      <p:sp>
        <p:nvSpPr>
          <p:cNvPr id="11" name="Bildplatzhalter 5"/>
          <p:cNvSpPr>
            <a:spLocks noGrp="1"/>
          </p:cNvSpPr>
          <p:nvPr>
            <p:ph type="pic" sz="quarter" idx="13"/>
          </p:nvPr>
        </p:nvSpPr>
        <p:spPr>
          <a:xfrm>
            <a:off x="4680713" y="1412875"/>
            <a:ext cx="4068000" cy="4679950"/>
          </a:xfrm>
        </p:spPr>
        <p:txBody>
          <a:bodyPr tIns="1080000"/>
          <a:lstStyle>
            <a:lvl1pPr marL="0" indent="0" algn="ctr">
              <a:buNone/>
              <a:defRPr/>
            </a:lvl1pPr>
          </a:lstStyle>
          <a:p>
            <a:r>
              <a:rPr lang="de-DE"/>
              <a:t>Bild durch Klicken auf Symbol hinzufügen</a:t>
            </a:r>
            <a:endParaRPr lang="de-CH"/>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2"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9136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ld/Illu mit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7" y="1412875"/>
            <a:ext cx="3384625" cy="46799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7157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it Text klei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5"/>
          <p:cNvSpPr>
            <a:spLocks noGrp="1"/>
          </p:cNvSpPr>
          <p:nvPr>
            <p:ph type="pic" sz="quarter" idx="12"/>
          </p:nvPr>
        </p:nvSpPr>
        <p:spPr>
          <a:xfrm>
            <a:off x="395288" y="1412875"/>
            <a:ext cx="4788000" cy="4679950"/>
          </a:xfrm>
        </p:spPr>
        <p:txBody>
          <a:bodyPr tIns="1080000"/>
          <a:lstStyle>
            <a:lvl1pPr marL="0" indent="0" algn="ctr">
              <a:buNone/>
              <a:defRPr/>
            </a:lvl1pPr>
          </a:lstStyle>
          <a:p>
            <a:r>
              <a:rPr lang="de-DE"/>
              <a:t>Bild durch Klicken auf Symbol hinzufügen</a:t>
            </a:r>
            <a:endParaRPr lang="de-CH"/>
          </a:p>
        </p:txBody>
      </p:sp>
      <p:sp>
        <p:nvSpPr>
          <p:cNvPr id="4" name="Inhaltsplatzhalter 3"/>
          <p:cNvSpPr>
            <a:spLocks noGrp="1"/>
          </p:cNvSpPr>
          <p:nvPr>
            <p:ph sz="quarter" idx="13"/>
          </p:nvPr>
        </p:nvSpPr>
        <p:spPr>
          <a:xfrm>
            <a:off x="5364087" y="1412875"/>
            <a:ext cx="3384625" cy="4679950"/>
          </a:xfrm>
        </p:spPr>
        <p:txBody>
          <a:bodyPr/>
          <a:lstStyle>
            <a:lvl1pPr>
              <a:defRPr sz="1100"/>
            </a:lvl1pPr>
            <a:lvl2pPr>
              <a:defRPr sz="1100"/>
            </a:lvl2pPr>
            <a:lvl3pPr>
              <a:defRPr sz="1100"/>
            </a:lvl3pPr>
            <a:lvl4pPr>
              <a:defRPr sz="1100"/>
            </a:lvl4pPr>
            <a:lvl5pPr>
              <a:defRPr sz="11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Datumsplatzhalter 2"/>
          <p:cNvSpPr>
            <a:spLocks noGrp="1"/>
          </p:cNvSpPr>
          <p:nvPr>
            <p:ph type="dt" sz="half" idx="14"/>
          </p:nvPr>
        </p:nvSpPr>
        <p:spPr/>
        <p:txBody>
          <a:bodyPr/>
          <a:lstStyle/>
          <a:p>
            <a:r>
              <a:rPr lang="de-DE"/>
              <a:t>4. September 2024</a:t>
            </a:r>
            <a:endParaRPr lang="de-CH" dirty="0"/>
          </a:p>
        </p:txBody>
      </p:sp>
      <p:pic>
        <p:nvPicPr>
          <p:cNvPr id="11"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4376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395288" y="1412875"/>
            <a:ext cx="8352000" cy="1080000"/>
          </a:xfrm>
        </p:spPr>
        <p:txBody>
          <a:bodyPr/>
          <a:lstStyle>
            <a:lvl1pPr marL="0" indent="0">
              <a:buNone/>
              <a:defRPr/>
            </a:lvl1pPr>
          </a:lstStyle>
          <a:p>
            <a:pPr lvl="0"/>
            <a:r>
              <a:rPr lang="de-DE"/>
              <a:t>Textmasterformat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userDrawn="1"/>
        </p:nvSpPr>
        <p:spPr>
          <a:xfrm>
            <a:off x="395288" y="6010271"/>
            <a:ext cx="3960000" cy="612000"/>
          </a:xfrm>
          <a:prstGeom prst="rect">
            <a:avLst/>
          </a:prstGeom>
          <a:noFill/>
        </p:spPr>
        <p:txBody>
          <a:bodyPr wrap="square" lIns="0" tIns="0" rIns="0" bIns="0" rtlCol="0" anchor="b" anchorCtr="0">
            <a:noAutofit/>
          </a:bodyPr>
          <a:lstStyle/>
          <a:p>
            <a:r>
              <a:rPr lang="de-CH" sz="900" b="1" dirty="0" err="1"/>
              <a:t>UPK</a:t>
            </a:r>
            <a:r>
              <a:rPr lang="de-CH" sz="900" b="1" dirty="0"/>
              <a:t> Basel</a:t>
            </a:r>
          </a:p>
          <a:p>
            <a:r>
              <a:rPr lang="de-CH" sz="900" dirty="0"/>
              <a:t>Wilhelm Klein-Strasse 27, 4002 Basel</a:t>
            </a:r>
          </a:p>
          <a:p>
            <a:r>
              <a:rPr lang="de-CH" sz="900" dirty="0"/>
              <a:t>Telefon +41 61 325 51 11, Fax +41 61 325 55 12</a:t>
            </a:r>
          </a:p>
          <a:p>
            <a:r>
              <a:rPr lang="de-CH" sz="900" dirty="0" err="1"/>
              <a:t>info@upk.ch</a:t>
            </a:r>
            <a:r>
              <a:rPr lang="de-CH" sz="900" dirty="0"/>
              <a:t>, </a:t>
            </a:r>
            <a:r>
              <a:rPr lang="de-CH" sz="900" dirty="0" err="1"/>
              <a:t>www.upk.ch</a:t>
            </a:r>
            <a:endParaRPr lang="de-CH" sz="900" dirty="0"/>
          </a:p>
        </p:txBody>
      </p:sp>
      <p:sp>
        <p:nvSpPr>
          <p:cNvPr id="3" name="Bildplatzhalter 2"/>
          <p:cNvSpPr>
            <a:spLocks noGrp="1"/>
          </p:cNvSpPr>
          <p:nvPr>
            <p:ph type="pic" sz="quarter" idx="13"/>
          </p:nvPr>
        </p:nvSpPr>
        <p:spPr>
          <a:xfrm>
            <a:off x="4211638" y="2564904"/>
            <a:ext cx="4541837" cy="3312368"/>
          </a:xfrm>
        </p:spPr>
        <p:txBody>
          <a:bodyPr tIns="360000"/>
          <a:lstStyle>
            <a:lvl1pPr marL="0" indent="0" algn="ctr">
              <a:buNone/>
              <a:defRPr/>
            </a:lvl1pPr>
          </a:lstStyle>
          <a:p>
            <a:r>
              <a:rPr lang="de-DE"/>
              <a:t>Bild durch Klicken auf Symbol hinzufügen</a:t>
            </a:r>
            <a:endParaRPr lang="de-CH"/>
          </a:p>
        </p:txBody>
      </p:sp>
    </p:spTree>
    <p:extLst>
      <p:ext uri="{BB962C8B-B14F-4D97-AF65-F5344CB8AC3E}">
        <p14:creationId xmlns:p14="http://schemas.microsoft.com/office/powerpoint/2010/main" val="6725481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5" y="1313432"/>
            <a:ext cx="8353177" cy="1728000"/>
          </a:xfrm>
        </p:spPr>
        <p:txBody>
          <a:bodyPr/>
          <a:lstStyle>
            <a:lvl1pPr>
              <a:defRPr sz="4200"/>
            </a:lvl1pPr>
          </a:lstStyle>
          <a:p>
            <a:r>
              <a:rPr lang="de-DE"/>
              <a:t>Titelmasterformat durch Klicken bearbeiten</a:t>
            </a:r>
            <a:endParaRPr lang="de-CH" dirty="0"/>
          </a:p>
        </p:txBody>
      </p:sp>
      <p:sp>
        <p:nvSpPr>
          <p:cNvPr id="3" name="Untertitel 2"/>
          <p:cNvSpPr>
            <a:spLocks noGrp="1"/>
          </p:cNvSpPr>
          <p:nvPr>
            <p:ph type="subTitle" idx="1"/>
          </p:nvPr>
        </p:nvSpPr>
        <p:spPr>
          <a:xfrm>
            <a:off x="395288" y="3212976"/>
            <a:ext cx="4968800" cy="540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6" name="Textplatzhalter 5"/>
          <p:cNvSpPr>
            <a:spLocks noGrp="1"/>
          </p:cNvSpPr>
          <p:nvPr>
            <p:ph type="body" sz="quarter" idx="12"/>
          </p:nvPr>
        </p:nvSpPr>
        <p:spPr>
          <a:xfrm>
            <a:off x="395288" y="3885248"/>
            <a:ext cx="4968800" cy="540000"/>
          </a:xfrm>
        </p:spPr>
        <p:txBody>
          <a:bodyPr/>
          <a:lstStyle>
            <a:lvl1pPr marL="0" indent="0">
              <a:buNone/>
              <a:defRPr/>
            </a:lvl1pPr>
          </a:lstStyle>
          <a:p>
            <a:pPr lvl="0"/>
            <a:r>
              <a:rPr lang="de-DE"/>
              <a:t>Textmasterformat bearbeiten</a:t>
            </a:r>
          </a:p>
        </p:txBody>
      </p:sp>
      <p:sp>
        <p:nvSpPr>
          <p:cNvPr id="10" name="Textplatzhalter 9"/>
          <p:cNvSpPr>
            <a:spLocks noGrp="1"/>
          </p:cNvSpPr>
          <p:nvPr>
            <p:ph type="body" sz="quarter" idx="13"/>
          </p:nvPr>
        </p:nvSpPr>
        <p:spPr>
          <a:xfrm>
            <a:off x="395289" y="6045488"/>
            <a:ext cx="3960000" cy="576064"/>
          </a:xfrm>
        </p:spPr>
        <p:txBody>
          <a:bodyPr anchor="b" anchorCtr="0"/>
          <a:lstStyle>
            <a:lvl1pPr marL="0" indent="0">
              <a:spcBef>
                <a:spcPts val="0"/>
              </a:spcBef>
              <a:buNone/>
              <a:defRPr sz="900">
                <a:solidFill>
                  <a:schemeClr val="tx1"/>
                </a:solidFill>
              </a:defRPr>
            </a:lvl1pPr>
            <a:lvl2pPr marL="268288" indent="0">
              <a:buNone/>
              <a:defRPr/>
            </a:lvl2pPr>
            <a:lvl3pPr marL="541338" indent="0">
              <a:buNone/>
              <a:defRPr/>
            </a:lvl3pPr>
            <a:lvl4pPr marL="806450" indent="0">
              <a:buNone/>
              <a:defRPr/>
            </a:lvl4pPr>
            <a:lvl5pPr marL="1076325" indent="0">
              <a:buNone/>
              <a:defRPr/>
            </a:lvl5pPr>
          </a:lstStyle>
          <a:p>
            <a:pPr lvl="0"/>
            <a:r>
              <a:rPr lang="de-DE"/>
              <a:t>Textmasterformat bearbeiten</a:t>
            </a:r>
          </a:p>
        </p:txBody>
      </p:sp>
      <p:pic>
        <p:nvPicPr>
          <p:cNvPr id="11"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2900" y="6237312"/>
            <a:ext cx="2060682" cy="360520"/>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0836" y="6237312"/>
            <a:ext cx="1123214" cy="36052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Bildplatzhalter 4"/>
          <p:cNvSpPr>
            <a:spLocks noGrp="1"/>
          </p:cNvSpPr>
          <p:nvPr>
            <p:ph type="pic" sz="quarter" idx="14"/>
          </p:nvPr>
        </p:nvSpPr>
        <p:spPr>
          <a:xfrm>
            <a:off x="5436097" y="2852738"/>
            <a:ext cx="3317378" cy="2952750"/>
          </a:xfrm>
        </p:spPr>
        <p:txBody>
          <a:bodyPr tIns="360000"/>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32057787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7" y="1412875"/>
            <a:ext cx="8353425" cy="4752429"/>
          </a:xfrm>
        </p:spPr>
        <p:txBody>
          <a:bodyPr/>
          <a:lstStyle>
            <a:lvl1pPr marL="457200" indent="-457200">
              <a:spcBef>
                <a:spcPts val="600"/>
              </a:spcBef>
              <a:buFont typeface="+mj-lt"/>
              <a:buAutoNum type="arabicPeriod"/>
              <a:defRPr sz="2000" b="1">
                <a:latin typeface="+mj-lt"/>
              </a:defRPr>
            </a:lvl1pPr>
            <a:lvl2pPr marL="725488" indent="-457200">
              <a:buFont typeface="+mj-lt"/>
              <a:buAutoNum type="arabicPeriod"/>
              <a:defRPr sz="2000" b="1">
                <a:latin typeface="+mj-lt"/>
              </a:defRPr>
            </a:lvl2pPr>
            <a:lvl3pPr marL="998538" indent="-457200">
              <a:buFont typeface="+mj-lt"/>
              <a:buAutoNum type="arabicPeriod"/>
              <a:defRPr sz="2000" b="1">
                <a:latin typeface="+mj-lt"/>
              </a:defRPr>
            </a:lvl3pPr>
            <a:lvl4pPr marL="1263650" indent="-457200">
              <a:buFont typeface="+mj-lt"/>
              <a:buAutoNum type="arabicPeriod"/>
              <a:defRPr sz="2000" b="1">
                <a:latin typeface="+mj-lt"/>
              </a:defRPr>
            </a:lvl4pPr>
            <a:lvl5pPr marL="1533525" indent="-457200">
              <a:buFont typeface="+mj-lt"/>
              <a:buAutoNum type="arabicPeriod"/>
              <a:defRPr sz="2000" b="1">
                <a:latin typeface="+mj-lt"/>
              </a:defRPr>
            </a:lvl5pPr>
          </a:lstStyle>
          <a:p>
            <a:pPr lvl="0"/>
            <a:r>
              <a:rPr lang="de-DE"/>
              <a:t>Textmasterformat bearbeiten</a:t>
            </a:r>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Bildplatzhalter 3"/>
          <p:cNvSpPr>
            <a:spLocks noGrp="1"/>
          </p:cNvSpPr>
          <p:nvPr>
            <p:ph type="pic" sz="quarter" idx="12"/>
          </p:nvPr>
        </p:nvSpPr>
        <p:spPr>
          <a:xfrm>
            <a:off x="5076825" y="3789363"/>
            <a:ext cx="3671888" cy="2376487"/>
          </a:xfrm>
        </p:spPr>
        <p:txBody>
          <a:bodyPr tIns="360000"/>
          <a:lstStyle>
            <a:lvl1pPr marL="0" indent="0" algn="ctr">
              <a:buNone/>
              <a:defRPr/>
            </a:lvl1pPr>
          </a:lstStyle>
          <a:p>
            <a:r>
              <a:rPr lang="de-DE"/>
              <a:t>Bild durch Klicken auf Symbol hinzufügen</a:t>
            </a:r>
            <a:endParaRPr lang="de-CH" dirty="0"/>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1968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seite weiss">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Formatvorlagen des Textmasters bearbeiten</a:t>
            </a:r>
          </a:p>
        </p:txBody>
      </p:sp>
    </p:spTree>
    <p:extLst>
      <p:ext uri="{BB962C8B-B14F-4D97-AF65-F5344CB8AC3E}">
        <p14:creationId xmlns:p14="http://schemas.microsoft.com/office/powerpoint/2010/main" val="35393334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Inhalt 1-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713649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Inhalt 2-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numCol="2" spcCol="324000"/>
          <a:lstStyle>
            <a:lvl1pPr>
              <a:defRPr sz="1400"/>
            </a:lvl1pPr>
            <a:lvl2pPr>
              <a:defRPr sz="1400"/>
            </a:lvl2pPr>
            <a:lvl3pPr>
              <a:defRPr sz="14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942909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abel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7" y="1412875"/>
            <a:ext cx="8353425" cy="4752429"/>
          </a:xfrm>
        </p:spPr>
        <p:txBody>
          <a:bodyPr numCol="2" spcCol="324000"/>
          <a:lstStyle>
            <a:lvl1pPr marL="0" indent="0">
              <a:buNone/>
              <a:defRPr sz="1100"/>
            </a:lvl1pPr>
            <a:lvl2pPr marL="268288" indent="0">
              <a:buNone/>
              <a:defRPr sz="1100"/>
            </a:lvl2pPr>
            <a:lvl3pPr marL="541338" indent="0">
              <a:buNone/>
              <a:defRPr sz="1100"/>
            </a:lvl3pPr>
            <a:lvl4pPr marL="806450" indent="0">
              <a:buNone/>
              <a:defRPr sz="1100"/>
            </a:lvl4pPr>
            <a:lvl5pPr marL="1076325" indent="0">
              <a:buNone/>
              <a:defRPr sz="1100"/>
            </a:lvl5pPr>
          </a:lstStyle>
          <a:p>
            <a:pPr lvl="0"/>
            <a:r>
              <a:rPr lang="de-DE"/>
              <a:t>Textmasterformat bearbeiten</a:t>
            </a:r>
          </a:p>
        </p:txBody>
      </p:sp>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atumsplatzhalter 3"/>
          <p:cNvSpPr>
            <a:spLocks noGrp="1"/>
          </p:cNvSpPr>
          <p:nvPr>
            <p:ph type="dt" sz="half" idx="12"/>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450412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Zitat 23pt">
    <p:bg>
      <p:bgPr>
        <a:solidFill>
          <a:schemeClr val="accent2"/>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Textmasterformat bearbeiten</a:t>
            </a:r>
          </a:p>
        </p:txBody>
      </p:sp>
    </p:spTree>
    <p:extLst>
      <p:ext uri="{BB962C8B-B14F-4D97-AF65-F5344CB8AC3E}">
        <p14:creationId xmlns:p14="http://schemas.microsoft.com/office/powerpoint/2010/main" val="8639897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Zitat 34pt">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2120157"/>
            <a:ext cx="8353425" cy="1800200"/>
          </a:xfrm>
        </p:spPr>
        <p:txBody>
          <a:bodyPr anchor="ctr" anchorCtr="0"/>
          <a:lstStyle>
            <a:lvl1pPr marL="0" indent="0" algn="ctr">
              <a:spcBef>
                <a:spcPts val="0"/>
              </a:spcBef>
              <a:buNone/>
              <a:defRPr sz="34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11" name="Textplatzhalter 10"/>
          <p:cNvSpPr>
            <a:spLocks noGrp="1"/>
          </p:cNvSpPr>
          <p:nvPr>
            <p:ph type="body" sz="quarter" idx="11"/>
          </p:nvPr>
        </p:nvSpPr>
        <p:spPr>
          <a:xfrm>
            <a:off x="395288" y="4047441"/>
            <a:ext cx="8353425" cy="540000"/>
          </a:xfrm>
        </p:spPr>
        <p:txBody>
          <a:bodyPr/>
          <a:lstStyle>
            <a:lvl1pPr marL="0" indent="0" algn="ctr">
              <a:buNone/>
              <a:defRPr sz="1100">
                <a:solidFill>
                  <a:schemeClr val="bg1"/>
                </a:solidFill>
              </a:defRPr>
            </a:lvl1pPr>
            <a:lvl2pPr marL="268288" indent="0" algn="ctr">
              <a:buNone/>
              <a:defRPr sz="1100">
                <a:solidFill>
                  <a:schemeClr val="bg1"/>
                </a:solidFill>
              </a:defRPr>
            </a:lvl2pPr>
            <a:lvl3pPr marL="541338" indent="0" algn="ctr">
              <a:buNone/>
              <a:defRPr sz="1100">
                <a:solidFill>
                  <a:schemeClr val="bg1"/>
                </a:solidFill>
              </a:defRPr>
            </a:lvl3pPr>
            <a:lvl4pPr marL="806450" indent="0" algn="ctr">
              <a:buNone/>
              <a:defRPr sz="1100">
                <a:solidFill>
                  <a:schemeClr val="bg1"/>
                </a:solidFill>
              </a:defRPr>
            </a:lvl4pPr>
            <a:lvl5pPr marL="1076325" indent="0" algn="ctr">
              <a:buNone/>
              <a:defRPr sz="1100">
                <a:solidFill>
                  <a:schemeClr val="bg1"/>
                </a:solidFill>
              </a:defRPr>
            </a:lvl5pPr>
          </a:lstStyle>
          <a:p>
            <a:pPr lvl="0"/>
            <a:r>
              <a:rPr lang="de-DE"/>
              <a:t>Textmasterformat bearbeiten</a:t>
            </a:r>
          </a:p>
        </p:txBody>
      </p:sp>
    </p:spTree>
    <p:extLst>
      <p:ext uri="{BB962C8B-B14F-4D97-AF65-F5344CB8AC3E}">
        <p14:creationId xmlns:p14="http://schemas.microsoft.com/office/powerpoint/2010/main" val="28317251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Kapiteltrennseite pink">
    <p:bg>
      <p:bgPr>
        <a:solidFill>
          <a:schemeClr val="accent4"/>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Tree>
    <p:extLst>
      <p:ext uri="{BB962C8B-B14F-4D97-AF65-F5344CB8AC3E}">
        <p14:creationId xmlns:p14="http://schemas.microsoft.com/office/powerpoint/2010/main" val="13887325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Kapiteltrennseite weiss">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Tree>
    <p:extLst>
      <p:ext uri="{BB962C8B-B14F-4D97-AF65-F5344CB8AC3E}">
        <p14:creationId xmlns:p14="http://schemas.microsoft.com/office/powerpoint/2010/main" val="24813072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apiteltrennseite mit Illu blau">
    <p:bg>
      <p:bgPr>
        <a:solidFill>
          <a:schemeClr val="accent3"/>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bg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3" name="Bildplatzhalter 2"/>
          <p:cNvSpPr>
            <a:spLocks noGrp="1"/>
          </p:cNvSpPr>
          <p:nvPr>
            <p:ph type="pic" sz="quarter" idx="11"/>
          </p:nvPr>
        </p:nvSpPr>
        <p:spPr>
          <a:xfrm>
            <a:off x="0" y="1772816"/>
            <a:ext cx="9144001" cy="5085184"/>
          </a:xfrm>
        </p:spPr>
        <p:txBody>
          <a:bodyPr tIns="1800000"/>
          <a:lstStyle>
            <a:lvl1pPr marL="0" indent="0" algn="ctr">
              <a:buNone/>
              <a:defRPr>
                <a:solidFill>
                  <a:schemeClr val="bg1"/>
                </a:solidFill>
              </a:defRPr>
            </a:lvl1pPr>
          </a:lstStyle>
          <a:p>
            <a:r>
              <a:rPr lang="de-DE"/>
              <a:t>Bild durch Klicken auf Symbol hinzufügen</a:t>
            </a:r>
            <a:endParaRPr lang="de-CH"/>
          </a:p>
        </p:txBody>
      </p:sp>
    </p:spTree>
    <p:extLst>
      <p:ext uri="{BB962C8B-B14F-4D97-AF65-F5344CB8AC3E}">
        <p14:creationId xmlns:p14="http://schemas.microsoft.com/office/powerpoint/2010/main" val="21704912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Kapiteltrennseite mit Illu farbig">
    <p:bg>
      <p:bgPr>
        <a:solidFill>
          <a:schemeClr val="bg1"/>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395288" y="307210"/>
            <a:ext cx="8353425" cy="3600000"/>
          </a:xfrm>
        </p:spPr>
        <p:txBody>
          <a:bodyPr anchor="t" anchorCtr="0"/>
          <a:lstStyle>
            <a:lvl1pPr marL="0" indent="0" algn="l">
              <a:buNone/>
              <a:defRPr sz="2300" b="1">
                <a:solidFill>
                  <a:schemeClr val="tx1"/>
                </a:solidFill>
                <a:latin typeface="+mj-lt"/>
              </a:defRPr>
            </a:lvl1pPr>
            <a:lvl2pPr marL="268288" indent="0" algn="ctr">
              <a:buNone/>
              <a:defRPr sz="2300" b="1">
                <a:solidFill>
                  <a:schemeClr val="bg1"/>
                </a:solidFill>
                <a:latin typeface="+mj-lt"/>
              </a:defRPr>
            </a:lvl2pPr>
            <a:lvl3pPr marL="541338" indent="0" algn="ctr">
              <a:buNone/>
              <a:defRPr sz="2300" b="1">
                <a:solidFill>
                  <a:schemeClr val="bg1"/>
                </a:solidFill>
                <a:latin typeface="+mj-lt"/>
              </a:defRPr>
            </a:lvl3pPr>
            <a:lvl4pPr marL="806450" indent="0" algn="ctr">
              <a:buNone/>
              <a:defRPr sz="2300" b="1">
                <a:solidFill>
                  <a:schemeClr val="bg1"/>
                </a:solidFill>
                <a:latin typeface="+mj-lt"/>
              </a:defRPr>
            </a:lvl4pPr>
            <a:lvl5pPr marL="1076325" indent="0" algn="ctr">
              <a:buNone/>
              <a:defRPr sz="2300" b="1">
                <a:solidFill>
                  <a:schemeClr val="bg1"/>
                </a:solidFill>
                <a:latin typeface="+mj-lt"/>
              </a:defRPr>
            </a:lvl5pPr>
          </a:lstStyle>
          <a:p>
            <a:pPr lvl="0"/>
            <a:r>
              <a:rPr lang="de-DE"/>
              <a:t>Textmasterformat bearbeiten</a:t>
            </a:r>
          </a:p>
        </p:txBody>
      </p:sp>
      <p:sp>
        <p:nvSpPr>
          <p:cNvPr id="4" name="Bildplatzhalter 2"/>
          <p:cNvSpPr>
            <a:spLocks noGrp="1"/>
          </p:cNvSpPr>
          <p:nvPr>
            <p:ph type="pic" sz="quarter" idx="11"/>
          </p:nvPr>
        </p:nvSpPr>
        <p:spPr>
          <a:xfrm>
            <a:off x="0" y="1772816"/>
            <a:ext cx="9144001" cy="5085184"/>
          </a:xfrm>
        </p:spPr>
        <p:txBody>
          <a:bodyPr tIns="1800000"/>
          <a:lstStyle>
            <a:lvl1pPr marL="0" indent="0" algn="ctr">
              <a:buNone/>
              <a:defRPr>
                <a:solidFill>
                  <a:schemeClr val="tx1"/>
                </a:solidFill>
              </a:defRPr>
            </a:lvl1pPr>
          </a:lstStyle>
          <a:p>
            <a:r>
              <a:rPr lang="de-DE"/>
              <a:t>Bild durch Klicken auf Symbol hinzufügen</a:t>
            </a:r>
            <a:endParaRPr lang="de-CH"/>
          </a:p>
        </p:txBody>
      </p:sp>
    </p:spTree>
    <p:extLst>
      <p:ext uri="{BB962C8B-B14F-4D97-AF65-F5344CB8AC3E}">
        <p14:creationId xmlns:p14="http://schemas.microsoft.com/office/powerpoint/2010/main" val="5387117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7" name="Fußzeilenplatzhalter 6"/>
          <p:cNvSpPr>
            <a:spLocks noGrp="1"/>
          </p:cNvSpPr>
          <p:nvPr>
            <p:ph type="ftr" sz="quarter" idx="10"/>
          </p:nvPr>
        </p:nvSpPr>
        <p:spPr/>
        <p:txBody>
          <a:bodyPr/>
          <a:lstStyle/>
          <a:p>
            <a:r>
              <a:rPr lang="de-DE"/>
              <a:t>Marc Schmid | Folgen von Vernachlässigung und Misshandlung </a:t>
            </a:r>
            <a:endParaRPr lang="de-CH" dirty="0"/>
          </a:p>
        </p:txBody>
      </p:sp>
      <p:sp>
        <p:nvSpPr>
          <p:cNvPr id="8" name="Foliennummernplatzhalter 7"/>
          <p:cNvSpPr>
            <a:spLocks noGrp="1"/>
          </p:cNvSpPr>
          <p:nvPr>
            <p:ph type="sldNum" sz="quarter" idx="11"/>
          </p:nvPr>
        </p:nvSpPr>
        <p:spPr/>
        <p:txBody>
          <a:bodyPr/>
          <a:lstStyle/>
          <a:p>
            <a:r>
              <a:rPr lang="de-CH" dirty="0"/>
              <a:t>Seite </a:t>
            </a:r>
            <a:fld id="{A7D177B1-682A-4206-963F-0226912C8EC9}" type="slidenum">
              <a:rPr lang="de-CH" smtClean="0"/>
              <a:pPr/>
              <a:t>‹Nr.›</a:t>
            </a:fld>
            <a:endParaRPr lang="de-CH" dirty="0"/>
          </a:p>
        </p:txBody>
      </p:sp>
      <p:pic>
        <p:nvPicPr>
          <p:cNvPr id="9" name="Picture 2" descr="W:\160073_Scholtysik_PowerPoint_Template_UPK_Basel\Bilder\upk_logo_standard_rgb_D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6381328"/>
            <a:ext cx="1224385" cy="21420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Bildplatzhalter 5"/>
          <p:cNvSpPr>
            <a:spLocks noGrp="1"/>
          </p:cNvSpPr>
          <p:nvPr>
            <p:ph type="pic" sz="quarter" idx="12"/>
          </p:nvPr>
        </p:nvSpPr>
        <p:spPr>
          <a:xfrm>
            <a:off x="395288" y="404813"/>
            <a:ext cx="8353425" cy="5688012"/>
          </a:xfrm>
        </p:spPr>
        <p:txBody>
          <a:bodyPr tIns="1440000"/>
          <a:lstStyle>
            <a:lvl1pPr marL="0" indent="0" algn="ctr">
              <a:buNone/>
              <a:defRPr/>
            </a:lvl1pPr>
          </a:lstStyle>
          <a:p>
            <a:r>
              <a:rPr lang="de-DE"/>
              <a:t>Bild durch Klicken auf Symbol hinzufügen</a:t>
            </a:r>
            <a:endParaRPr lang="de-CH"/>
          </a:p>
        </p:txBody>
      </p:sp>
      <p:sp>
        <p:nvSpPr>
          <p:cNvPr id="2" name="Datumsplatzhalter 1"/>
          <p:cNvSpPr>
            <a:spLocks noGrp="1"/>
          </p:cNvSpPr>
          <p:nvPr>
            <p:ph type="dt" sz="half" idx="13"/>
          </p:nvPr>
        </p:nvSpPr>
        <p:spPr/>
        <p:txBody>
          <a:bodyPr/>
          <a:lstStyle/>
          <a:p>
            <a:r>
              <a:rPr lang="de-DE"/>
              <a:t>4. September 2024</a:t>
            </a:r>
            <a:endParaRPr lang="de-CH" dirty="0"/>
          </a:p>
        </p:txBody>
      </p:sp>
      <p:pic>
        <p:nvPicPr>
          <p:cNvPr id="10" name="Picture 2" descr="W:\160073_Scholtysik_PowerPoint_Template_UPK_Basel\Bilder\Logo_Uni_Basel_black_RGB_D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381327"/>
            <a:ext cx="667376" cy="2142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0314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theme" Target="../theme/theme10.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slideLayout" Target="../slideLayouts/slideLayout166.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theme" Target="../theme/theme11.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10" Type="http://schemas.openxmlformats.org/officeDocument/2006/relationships/slideLayout" Target="../slideLayouts/slideLayout193.xml"/><Relationship Id="rId19" Type="http://schemas.openxmlformats.org/officeDocument/2006/relationships/theme" Target="../theme/theme12.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18" Type="http://schemas.openxmlformats.org/officeDocument/2006/relationships/theme" Target="../theme/theme13.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17" Type="http://schemas.openxmlformats.org/officeDocument/2006/relationships/slideLayout" Target="../slideLayouts/slideLayout218.xml"/><Relationship Id="rId2" Type="http://schemas.openxmlformats.org/officeDocument/2006/relationships/slideLayout" Target="../slideLayouts/slideLayout203.xml"/><Relationship Id="rId16" Type="http://schemas.openxmlformats.org/officeDocument/2006/relationships/slideLayout" Target="../slideLayouts/slideLayout217.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5" Type="http://schemas.openxmlformats.org/officeDocument/2006/relationships/slideLayout" Target="../slideLayouts/slideLayout21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slideLayout" Target="../slideLayouts/slideLayout21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slideLayout" Target="../slideLayouts/slideLayout231.xml"/><Relationship Id="rId18" Type="http://schemas.openxmlformats.org/officeDocument/2006/relationships/slideLayout" Target="../slideLayouts/slideLayout236.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17" Type="http://schemas.openxmlformats.org/officeDocument/2006/relationships/slideLayout" Target="../slideLayouts/slideLayout235.xml"/><Relationship Id="rId2" Type="http://schemas.openxmlformats.org/officeDocument/2006/relationships/slideLayout" Target="../slideLayouts/slideLayout220.xml"/><Relationship Id="rId16" Type="http://schemas.openxmlformats.org/officeDocument/2006/relationships/slideLayout" Target="../slideLayouts/slideLayout234.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5" Type="http://schemas.openxmlformats.org/officeDocument/2006/relationships/slideLayout" Target="../slideLayouts/slideLayout233.xml"/><Relationship Id="rId10" Type="http://schemas.openxmlformats.org/officeDocument/2006/relationships/slideLayout" Target="../slideLayouts/slideLayout228.xml"/><Relationship Id="rId19" Type="http://schemas.openxmlformats.org/officeDocument/2006/relationships/theme" Target="../theme/theme14.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slideLayout" Target="../slideLayouts/slideLayout2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theme" Target="../theme/theme4.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theme" Target="../theme/theme5.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theme" Target="../theme/theme6.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theme" Target="../theme/theme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theme" Target="../theme/theme8.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9.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95288" y="308704"/>
            <a:ext cx="8353425" cy="900000"/>
          </a:xfrm>
          <a:prstGeom prst="rect">
            <a:avLst/>
          </a:prstGeom>
        </p:spPr>
        <p:txBody>
          <a:bodyPr vert="horz"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95287" y="1412876"/>
            <a:ext cx="8353425" cy="46799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ußzeilenplatzhalter 4"/>
          <p:cNvSpPr>
            <a:spLocks noGrp="1"/>
          </p:cNvSpPr>
          <p:nvPr>
            <p:ph type="ftr" sz="quarter" idx="3"/>
          </p:nvPr>
        </p:nvSpPr>
        <p:spPr>
          <a:xfrm>
            <a:off x="2267744" y="6415200"/>
            <a:ext cx="2823592" cy="288000"/>
          </a:xfrm>
          <a:prstGeom prst="rect">
            <a:avLst/>
          </a:prstGeom>
        </p:spPr>
        <p:txBody>
          <a:bodyPr vert="horz" lIns="0" tIns="0" rIns="0" bIns="0" rtlCol="0" anchor="ctr"/>
          <a:lstStyle>
            <a:lvl1pPr algn="l">
              <a:defRPr sz="800">
                <a:solidFill>
                  <a:schemeClr val="tx1"/>
                </a:solidFill>
              </a:defRPr>
            </a:lvl1pPr>
          </a:lstStyle>
          <a:p>
            <a:r>
              <a:rPr lang="de-DE"/>
              <a:t>Marc Schmid | Folgen von Vernachlässigung und Misshandlung </a:t>
            </a:r>
            <a:endParaRPr lang="de-CH" dirty="0"/>
          </a:p>
        </p:txBody>
      </p:sp>
      <p:sp>
        <p:nvSpPr>
          <p:cNvPr id="6" name="Foliennummernplatzhalter 5"/>
          <p:cNvSpPr>
            <a:spLocks noGrp="1"/>
          </p:cNvSpPr>
          <p:nvPr>
            <p:ph type="sldNum" sz="quarter" idx="4"/>
          </p:nvPr>
        </p:nvSpPr>
        <p:spPr>
          <a:xfrm>
            <a:off x="395288" y="6415428"/>
            <a:ext cx="576312" cy="288000"/>
          </a:xfrm>
          <a:prstGeom prst="rect">
            <a:avLst/>
          </a:prstGeom>
        </p:spPr>
        <p:txBody>
          <a:bodyPr vert="horz" lIns="0" tIns="0" rIns="0" bIns="0" rtlCol="0" anchor="ctr"/>
          <a:lstStyle>
            <a:lvl1pPr algn="l">
              <a:defRPr sz="800">
                <a:solidFill>
                  <a:schemeClr val="tx1"/>
                </a:solidFill>
              </a:defRPr>
            </a:lvl1pPr>
          </a:lstStyle>
          <a:p>
            <a:r>
              <a:rPr lang="de-CH" dirty="0"/>
              <a:t>Seite </a:t>
            </a:r>
            <a:fld id="{A7D177B1-682A-4206-963F-0226912C8EC9}" type="slidenum">
              <a:rPr lang="de-CH" smtClean="0"/>
              <a:pPr/>
              <a:t>‹Nr.›</a:t>
            </a:fld>
            <a:endParaRPr lang="de-CH" dirty="0"/>
          </a:p>
        </p:txBody>
      </p:sp>
      <p:sp>
        <p:nvSpPr>
          <p:cNvPr id="4" name="Datumsplatzhalter 3"/>
          <p:cNvSpPr>
            <a:spLocks noGrp="1"/>
          </p:cNvSpPr>
          <p:nvPr>
            <p:ph type="dt" sz="half" idx="2"/>
          </p:nvPr>
        </p:nvSpPr>
        <p:spPr>
          <a:xfrm>
            <a:off x="1115616" y="6415200"/>
            <a:ext cx="1080000" cy="288000"/>
          </a:xfrm>
          <a:prstGeom prst="rect">
            <a:avLst/>
          </a:prstGeom>
        </p:spPr>
        <p:txBody>
          <a:bodyPr vert="horz" lIns="0" tIns="0" rIns="0" bIns="0" rtlCol="0" anchor="ctr"/>
          <a:lstStyle>
            <a:lvl1pPr algn="l">
              <a:defRPr sz="800">
                <a:solidFill>
                  <a:schemeClr val="tx1"/>
                </a:solidFill>
              </a:defRPr>
            </a:lvl1pPr>
          </a:lstStyle>
          <a:p>
            <a:r>
              <a:rPr lang="de-DE"/>
              <a:t>4. September 2024</a:t>
            </a:r>
            <a:endParaRPr lang="de-CH" dirty="0"/>
          </a:p>
        </p:txBody>
      </p:sp>
    </p:spTree>
    <p:extLst>
      <p:ext uri="{BB962C8B-B14F-4D97-AF65-F5344CB8AC3E}">
        <p14:creationId xmlns:p14="http://schemas.microsoft.com/office/powerpoint/2010/main" val="111123084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p:txStyles>
    <p:titleStyle>
      <a:lvl1pPr algn="l" defTabSz="914400" rtl="0" eaLnBrk="1" latinLnBrk="0" hangingPunct="1">
        <a:spcBef>
          <a:spcPct val="0"/>
        </a:spcBef>
        <a:buNone/>
        <a:defRPr sz="2300" b="1" kern="1200">
          <a:solidFill>
            <a:schemeClr val="tx1"/>
          </a:solidFill>
          <a:latin typeface="+mj-lt"/>
          <a:ea typeface="+mj-ea"/>
          <a:cs typeface="+mj-cs"/>
        </a:defRPr>
      </a:lvl1pPr>
    </p:titleStyle>
    <p:bodyStyle>
      <a:lvl1pPr marL="133350"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1pPr>
      <a:lvl2pPr marL="407988" indent="-13970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2pPr>
      <a:lvl3pPr marL="674688"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3pPr>
      <a:lvl4pPr marL="949325" indent="-14287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4pPr>
      <a:lvl5pPr marL="1214438" indent="-138113"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95288" y="308704"/>
            <a:ext cx="8353425" cy="900000"/>
          </a:xfrm>
          <a:prstGeom prst="rect">
            <a:avLst/>
          </a:prstGeom>
        </p:spPr>
        <p:txBody>
          <a:bodyPr vert="horz"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95287" y="1412876"/>
            <a:ext cx="8353425" cy="46799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ußzeilenplatzhalter 4"/>
          <p:cNvSpPr>
            <a:spLocks noGrp="1"/>
          </p:cNvSpPr>
          <p:nvPr>
            <p:ph type="ftr" sz="quarter" idx="3"/>
          </p:nvPr>
        </p:nvSpPr>
        <p:spPr>
          <a:xfrm>
            <a:off x="1115616" y="6417534"/>
            <a:ext cx="2823592" cy="288000"/>
          </a:xfrm>
          <a:prstGeom prst="rect">
            <a:avLst/>
          </a:prstGeom>
        </p:spPr>
        <p:txBody>
          <a:bodyPr vert="horz" lIns="0" tIns="0" rIns="0" bIns="0" rtlCol="0" anchor="ctr"/>
          <a:lstStyle>
            <a:lvl1pPr algn="l">
              <a:defRPr sz="800">
                <a:solidFill>
                  <a:schemeClr val="tx1"/>
                </a:solidFill>
              </a:defRPr>
            </a:lvl1pPr>
          </a:lstStyle>
          <a:p>
            <a:r>
              <a:rPr lang="de-DE"/>
              <a:t>Marc Schmid | Folgen von Vernachlässigung und Misshandlung </a:t>
            </a:r>
            <a:endParaRPr lang="de-CH" dirty="0"/>
          </a:p>
        </p:txBody>
      </p:sp>
      <p:sp>
        <p:nvSpPr>
          <p:cNvPr id="6" name="Foliennummernplatzhalter 5"/>
          <p:cNvSpPr>
            <a:spLocks noGrp="1"/>
          </p:cNvSpPr>
          <p:nvPr>
            <p:ph type="sldNum" sz="quarter" idx="4"/>
          </p:nvPr>
        </p:nvSpPr>
        <p:spPr>
          <a:xfrm>
            <a:off x="395288" y="6415428"/>
            <a:ext cx="576312" cy="288000"/>
          </a:xfrm>
          <a:prstGeom prst="rect">
            <a:avLst/>
          </a:prstGeom>
        </p:spPr>
        <p:txBody>
          <a:bodyPr vert="horz" lIns="0" tIns="0" rIns="0" bIns="0" rtlCol="0" anchor="ctr"/>
          <a:lstStyle>
            <a:lvl1pPr algn="l">
              <a:defRPr sz="800">
                <a:solidFill>
                  <a:schemeClr val="tx1"/>
                </a:solidFill>
              </a:defRPr>
            </a:lvl1pPr>
          </a:lstStyle>
          <a:p>
            <a:r>
              <a:rPr lang="de-CH" dirty="0"/>
              <a:t>Seite </a:t>
            </a:r>
            <a:fld id="{A7D177B1-682A-4206-963F-0226912C8EC9}" type="slidenum">
              <a:rPr lang="de-CH" smtClean="0"/>
              <a:pPr/>
              <a:t>‹Nr.›</a:t>
            </a:fld>
            <a:endParaRPr lang="de-CH" dirty="0"/>
          </a:p>
        </p:txBody>
      </p:sp>
    </p:spTree>
    <p:extLst>
      <p:ext uri="{BB962C8B-B14F-4D97-AF65-F5344CB8AC3E}">
        <p14:creationId xmlns:p14="http://schemas.microsoft.com/office/powerpoint/2010/main" val="411964733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hf hdr="0"/>
  <p:txStyles>
    <p:titleStyle>
      <a:lvl1pPr algn="l" defTabSz="914400" rtl="0" eaLnBrk="1" latinLnBrk="0" hangingPunct="1">
        <a:spcBef>
          <a:spcPct val="0"/>
        </a:spcBef>
        <a:buNone/>
        <a:defRPr sz="2300" b="1" kern="1200">
          <a:solidFill>
            <a:schemeClr val="tx1"/>
          </a:solidFill>
          <a:latin typeface="+mj-lt"/>
          <a:ea typeface="+mj-ea"/>
          <a:cs typeface="+mj-cs"/>
        </a:defRPr>
      </a:lvl1pPr>
    </p:titleStyle>
    <p:bodyStyle>
      <a:lvl1pPr marL="133350"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1pPr>
      <a:lvl2pPr marL="407988" indent="-13970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2pPr>
      <a:lvl3pPr marL="674688"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3pPr>
      <a:lvl4pPr marL="949325" indent="-14287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4pPr>
      <a:lvl5pPr marL="1214438" indent="-138113"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95288" y="308704"/>
            <a:ext cx="8353425" cy="900000"/>
          </a:xfrm>
          <a:prstGeom prst="rect">
            <a:avLst/>
          </a:prstGeom>
        </p:spPr>
        <p:txBody>
          <a:bodyPr vert="horz"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95287" y="1412876"/>
            <a:ext cx="8353425" cy="46799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ußzeilenplatzhalter 4"/>
          <p:cNvSpPr>
            <a:spLocks noGrp="1"/>
          </p:cNvSpPr>
          <p:nvPr>
            <p:ph type="ftr" sz="quarter" idx="3"/>
          </p:nvPr>
        </p:nvSpPr>
        <p:spPr>
          <a:xfrm>
            <a:off x="1115616" y="6417534"/>
            <a:ext cx="2823592" cy="288000"/>
          </a:xfrm>
          <a:prstGeom prst="rect">
            <a:avLst/>
          </a:prstGeom>
        </p:spPr>
        <p:txBody>
          <a:bodyPr vert="horz" lIns="0" tIns="0" rIns="0" bIns="0" rtlCol="0" anchor="ctr"/>
          <a:lstStyle>
            <a:lvl1pPr algn="l">
              <a:defRPr sz="800">
                <a:solidFill>
                  <a:schemeClr val="tx1"/>
                </a:solidFill>
              </a:defRPr>
            </a:lvl1pPr>
          </a:lstStyle>
          <a:p>
            <a:r>
              <a:rPr lang="de-CH"/>
              <a:t>Marc Schmid | Folgen von Vernachlässigung und Misshandlung </a:t>
            </a:r>
            <a:endParaRPr lang="de-CH" dirty="0"/>
          </a:p>
        </p:txBody>
      </p:sp>
      <p:sp>
        <p:nvSpPr>
          <p:cNvPr id="6" name="Foliennummernplatzhalter 5"/>
          <p:cNvSpPr>
            <a:spLocks noGrp="1"/>
          </p:cNvSpPr>
          <p:nvPr>
            <p:ph type="sldNum" sz="quarter" idx="4"/>
          </p:nvPr>
        </p:nvSpPr>
        <p:spPr>
          <a:xfrm>
            <a:off x="395288" y="6415428"/>
            <a:ext cx="576312" cy="288000"/>
          </a:xfrm>
          <a:prstGeom prst="rect">
            <a:avLst/>
          </a:prstGeom>
        </p:spPr>
        <p:txBody>
          <a:bodyPr vert="horz" lIns="0" tIns="0" rIns="0" bIns="0" rtlCol="0" anchor="ctr"/>
          <a:lstStyle>
            <a:lvl1pPr algn="l">
              <a:defRPr sz="800">
                <a:solidFill>
                  <a:schemeClr val="tx1"/>
                </a:solidFill>
              </a:defRPr>
            </a:lvl1pPr>
          </a:lstStyle>
          <a:p>
            <a:r>
              <a:rPr lang="de-CH" dirty="0"/>
              <a:t>Seite </a:t>
            </a:r>
            <a:fld id="{A7D177B1-682A-4206-963F-0226912C8EC9}" type="slidenum">
              <a:rPr lang="de-CH" smtClean="0"/>
              <a:pPr/>
              <a:t>‹Nr.›</a:t>
            </a:fld>
            <a:endParaRPr lang="de-CH" dirty="0"/>
          </a:p>
        </p:txBody>
      </p:sp>
    </p:spTree>
    <p:extLst>
      <p:ext uri="{BB962C8B-B14F-4D97-AF65-F5344CB8AC3E}">
        <p14:creationId xmlns:p14="http://schemas.microsoft.com/office/powerpoint/2010/main" val="3034650695"/>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Lst>
  <p:hf hdr="0"/>
  <p:txStyles>
    <p:titleStyle>
      <a:lvl1pPr algn="l" defTabSz="914400" rtl="0" eaLnBrk="1" latinLnBrk="0" hangingPunct="1">
        <a:spcBef>
          <a:spcPct val="0"/>
        </a:spcBef>
        <a:buNone/>
        <a:defRPr sz="2300" b="1" kern="1200">
          <a:solidFill>
            <a:schemeClr val="tx1"/>
          </a:solidFill>
          <a:latin typeface="+mj-lt"/>
          <a:ea typeface="+mj-ea"/>
          <a:cs typeface="+mj-cs"/>
        </a:defRPr>
      </a:lvl1pPr>
    </p:titleStyle>
    <p:bodyStyle>
      <a:lvl1pPr marL="133350"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1pPr>
      <a:lvl2pPr marL="407988" indent="-13970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2pPr>
      <a:lvl3pPr marL="674688"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3pPr>
      <a:lvl4pPr marL="949325" indent="-14287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4pPr>
      <a:lvl5pPr marL="1214438" indent="-138113"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95288" y="308704"/>
            <a:ext cx="8353425" cy="900000"/>
          </a:xfrm>
          <a:prstGeom prst="rect">
            <a:avLst/>
          </a:prstGeom>
        </p:spPr>
        <p:txBody>
          <a:bodyPr vert="horz"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95288" y="1412876"/>
            <a:ext cx="8353425" cy="46799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ußzeilenplatzhalter 4"/>
          <p:cNvSpPr>
            <a:spLocks noGrp="1"/>
          </p:cNvSpPr>
          <p:nvPr>
            <p:ph type="ftr" sz="quarter" idx="3"/>
          </p:nvPr>
        </p:nvSpPr>
        <p:spPr>
          <a:xfrm>
            <a:off x="2267745" y="6415200"/>
            <a:ext cx="2823592" cy="288000"/>
          </a:xfrm>
          <a:prstGeom prst="rect">
            <a:avLst/>
          </a:prstGeom>
        </p:spPr>
        <p:txBody>
          <a:bodyPr vert="horz" lIns="0" tIns="0" rIns="0" bIns="0" rtlCol="0" anchor="ctr"/>
          <a:lstStyle>
            <a:lvl1pPr algn="l">
              <a:defRPr sz="600">
                <a:solidFill>
                  <a:schemeClr val="tx1"/>
                </a:solidFill>
              </a:defRPr>
            </a:lvl1pPr>
          </a:lstStyle>
          <a:p>
            <a:r>
              <a:rPr lang="de-CH"/>
              <a:t>Marc Schmid | Folgen von Vernachlässigung und Misshandlung </a:t>
            </a:r>
            <a:endParaRPr lang="de-CH" dirty="0"/>
          </a:p>
        </p:txBody>
      </p:sp>
      <p:sp>
        <p:nvSpPr>
          <p:cNvPr id="6" name="Foliennummernplatzhalter 5"/>
          <p:cNvSpPr>
            <a:spLocks noGrp="1"/>
          </p:cNvSpPr>
          <p:nvPr>
            <p:ph type="sldNum" sz="quarter" idx="4"/>
          </p:nvPr>
        </p:nvSpPr>
        <p:spPr>
          <a:xfrm>
            <a:off x="395288" y="6415428"/>
            <a:ext cx="576312" cy="288000"/>
          </a:xfrm>
          <a:prstGeom prst="rect">
            <a:avLst/>
          </a:prstGeom>
        </p:spPr>
        <p:txBody>
          <a:bodyPr vert="horz" lIns="0" tIns="0" rIns="0" bIns="0" rtlCol="0" anchor="ctr"/>
          <a:lstStyle>
            <a:lvl1pPr algn="l">
              <a:defRPr sz="600">
                <a:solidFill>
                  <a:schemeClr val="tx1"/>
                </a:solidFill>
              </a:defRPr>
            </a:lvl1pPr>
          </a:lstStyle>
          <a:p>
            <a:r>
              <a:rPr lang="de-CH" dirty="0"/>
              <a:t>Seite </a:t>
            </a:r>
            <a:fld id="{A7D177B1-682A-4206-963F-0226912C8EC9}" type="slidenum">
              <a:rPr lang="de-CH" smtClean="0"/>
              <a:pPr/>
              <a:t>‹Nr.›</a:t>
            </a:fld>
            <a:endParaRPr lang="de-CH" dirty="0"/>
          </a:p>
        </p:txBody>
      </p:sp>
      <p:sp>
        <p:nvSpPr>
          <p:cNvPr id="4" name="Datumsplatzhalter 3"/>
          <p:cNvSpPr>
            <a:spLocks noGrp="1"/>
          </p:cNvSpPr>
          <p:nvPr>
            <p:ph type="dt" sz="half" idx="2"/>
          </p:nvPr>
        </p:nvSpPr>
        <p:spPr>
          <a:xfrm>
            <a:off x="1115616" y="6415200"/>
            <a:ext cx="1080000" cy="288000"/>
          </a:xfrm>
          <a:prstGeom prst="rect">
            <a:avLst/>
          </a:prstGeom>
        </p:spPr>
        <p:txBody>
          <a:bodyPr vert="horz" lIns="0" tIns="0" rIns="0" bIns="0" rtlCol="0" anchor="ctr"/>
          <a:lstStyle>
            <a:lvl1pPr algn="l">
              <a:defRPr sz="600">
                <a:solidFill>
                  <a:schemeClr val="tx1"/>
                </a:solidFill>
              </a:defRPr>
            </a:lvl1pPr>
          </a:lstStyle>
          <a:p>
            <a:r>
              <a:rPr lang="de-DE"/>
              <a:t>4. September 2024</a:t>
            </a:r>
            <a:endParaRPr lang="de-CH" dirty="0"/>
          </a:p>
        </p:txBody>
      </p:sp>
    </p:spTree>
    <p:extLst>
      <p:ext uri="{BB962C8B-B14F-4D97-AF65-F5344CB8AC3E}">
        <p14:creationId xmlns:p14="http://schemas.microsoft.com/office/powerpoint/2010/main" val="39143233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Lst>
  <p:hf hdr="0"/>
  <p:txStyles>
    <p:titleStyle>
      <a:lvl1pPr algn="l" defTabSz="685800" rtl="0" eaLnBrk="1" latinLnBrk="0" hangingPunct="1">
        <a:spcBef>
          <a:spcPct val="0"/>
        </a:spcBef>
        <a:buNone/>
        <a:defRPr sz="1725" b="1" kern="1200">
          <a:solidFill>
            <a:schemeClr val="tx1"/>
          </a:solidFill>
          <a:latin typeface="+mj-lt"/>
          <a:ea typeface="+mj-ea"/>
          <a:cs typeface="+mj-cs"/>
        </a:defRPr>
      </a:lvl1pPr>
    </p:titleStyle>
    <p:bodyStyle>
      <a:lvl1pPr marL="100013" indent="-100013" algn="l" defTabSz="685800" rtl="0" eaLnBrk="1" latinLnBrk="0" hangingPunct="1">
        <a:spcBef>
          <a:spcPts val="225"/>
        </a:spcBef>
        <a:buFont typeface="Arial" panose="020B0604020202020204" pitchFamily="34" charset="0"/>
        <a:buChar char="›"/>
        <a:defRPr sz="1050" kern="1200">
          <a:solidFill>
            <a:schemeClr val="tx1"/>
          </a:solidFill>
          <a:latin typeface="+mn-lt"/>
          <a:ea typeface="+mn-ea"/>
          <a:cs typeface="+mn-cs"/>
        </a:defRPr>
      </a:lvl1pPr>
      <a:lvl2pPr marL="305991" indent="-104775" algn="l" defTabSz="685800" rtl="0" eaLnBrk="1" latinLnBrk="0" hangingPunct="1">
        <a:spcBef>
          <a:spcPts val="225"/>
        </a:spcBef>
        <a:buFont typeface="Arial" panose="020B0604020202020204" pitchFamily="34" charset="0"/>
        <a:buChar char="›"/>
        <a:defRPr sz="1050" kern="1200">
          <a:solidFill>
            <a:schemeClr val="tx1"/>
          </a:solidFill>
          <a:latin typeface="+mn-lt"/>
          <a:ea typeface="+mn-ea"/>
          <a:cs typeface="+mn-cs"/>
        </a:defRPr>
      </a:lvl2pPr>
      <a:lvl3pPr marL="506016" indent="-100013" algn="l" defTabSz="685800" rtl="0" eaLnBrk="1" latinLnBrk="0" hangingPunct="1">
        <a:spcBef>
          <a:spcPts val="225"/>
        </a:spcBef>
        <a:buFont typeface="Arial" panose="020B0604020202020204" pitchFamily="34" charset="0"/>
        <a:buChar char="›"/>
        <a:defRPr sz="1050" kern="1200">
          <a:solidFill>
            <a:schemeClr val="tx1"/>
          </a:solidFill>
          <a:latin typeface="+mn-lt"/>
          <a:ea typeface="+mn-ea"/>
          <a:cs typeface="+mn-cs"/>
        </a:defRPr>
      </a:lvl3pPr>
      <a:lvl4pPr marL="711994" indent="-107156" algn="l" defTabSz="685800" rtl="0" eaLnBrk="1" latinLnBrk="0" hangingPunct="1">
        <a:spcBef>
          <a:spcPts val="225"/>
        </a:spcBef>
        <a:buFont typeface="Arial" panose="020B0604020202020204" pitchFamily="34" charset="0"/>
        <a:buChar char="›"/>
        <a:defRPr sz="1050" kern="1200">
          <a:solidFill>
            <a:schemeClr val="tx1"/>
          </a:solidFill>
          <a:latin typeface="+mn-lt"/>
          <a:ea typeface="+mn-ea"/>
          <a:cs typeface="+mn-cs"/>
        </a:defRPr>
      </a:lvl4pPr>
      <a:lvl5pPr marL="910829" indent="-103585" algn="l" defTabSz="685800" rtl="0" eaLnBrk="1" latinLnBrk="0" hangingPunct="1">
        <a:spcBef>
          <a:spcPts val="22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95288" y="308704"/>
            <a:ext cx="8353425" cy="900000"/>
          </a:xfrm>
          <a:prstGeom prst="rect">
            <a:avLst/>
          </a:prstGeom>
        </p:spPr>
        <p:txBody>
          <a:bodyPr vert="horz"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95287" y="1412876"/>
            <a:ext cx="8353425" cy="46799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ußzeilenplatzhalter 4"/>
          <p:cNvSpPr>
            <a:spLocks noGrp="1"/>
          </p:cNvSpPr>
          <p:nvPr>
            <p:ph type="ftr" sz="quarter" idx="3"/>
          </p:nvPr>
        </p:nvSpPr>
        <p:spPr>
          <a:xfrm>
            <a:off x="2267744" y="6415200"/>
            <a:ext cx="2823592" cy="288000"/>
          </a:xfrm>
          <a:prstGeom prst="rect">
            <a:avLst/>
          </a:prstGeom>
        </p:spPr>
        <p:txBody>
          <a:bodyPr vert="horz" lIns="0" tIns="0" rIns="0" bIns="0" rtlCol="0" anchor="ctr"/>
          <a:lstStyle>
            <a:lvl1pPr algn="l">
              <a:defRPr sz="800">
                <a:solidFill>
                  <a:schemeClr val="tx1"/>
                </a:solidFill>
              </a:defRPr>
            </a:lvl1pPr>
          </a:lstStyle>
          <a:p>
            <a:r>
              <a:rPr lang="de-CH"/>
              <a:t>Marc Schmid | Folgen von Vernachlässigung und Misshandlung </a:t>
            </a:r>
            <a:endParaRPr lang="de-CH" dirty="0"/>
          </a:p>
        </p:txBody>
      </p:sp>
      <p:sp>
        <p:nvSpPr>
          <p:cNvPr id="6" name="Foliennummernplatzhalter 5"/>
          <p:cNvSpPr>
            <a:spLocks noGrp="1"/>
          </p:cNvSpPr>
          <p:nvPr>
            <p:ph type="sldNum" sz="quarter" idx="4"/>
          </p:nvPr>
        </p:nvSpPr>
        <p:spPr>
          <a:xfrm>
            <a:off x="395288" y="6415428"/>
            <a:ext cx="576312" cy="288000"/>
          </a:xfrm>
          <a:prstGeom prst="rect">
            <a:avLst/>
          </a:prstGeom>
        </p:spPr>
        <p:txBody>
          <a:bodyPr vert="horz" lIns="0" tIns="0" rIns="0" bIns="0" rtlCol="0" anchor="ctr"/>
          <a:lstStyle>
            <a:lvl1pPr algn="l">
              <a:defRPr sz="800">
                <a:solidFill>
                  <a:schemeClr val="tx1"/>
                </a:solidFill>
              </a:defRPr>
            </a:lvl1pPr>
          </a:lstStyle>
          <a:p>
            <a:r>
              <a:rPr lang="de-CH" dirty="0"/>
              <a:t>Seite </a:t>
            </a:r>
            <a:fld id="{A7D177B1-682A-4206-963F-0226912C8EC9}" type="slidenum">
              <a:rPr lang="de-CH" smtClean="0"/>
              <a:pPr/>
              <a:t>‹Nr.›</a:t>
            </a:fld>
            <a:endParaRPr lang="de-CH" dirty="0"/>
          </a:p>
        </p:txBody>
      </p:sp>
      <p:sp>
        <p:nvSpPr>
          <p:cNvPr id="4" name="Datumsplatzhalter 3"/>
          <p:cNvSpPr>
            <a:spLocks noGrp="1"/>
          </p:cNvSpPr>
          <p:nvPr>
            <p:ph type="dt" sz="half" idx="2"/>
          </p:nvPr>
        </p:nvSpPr>
        <p:spPr>
          <a:xfrm>
            <a:off x="1115616" y="6415200"/>
            <a:ext cx="1080000" cy="288000"/>
          </a:xfrm>
          <a:prstGeom prst="rect">
            <a:avLst/>
          </a:prstGeom>
        </p:spPr>
        <p:txBody>
          <a:bodyPr vert="horz" lIns="0" tIns="0" rIns="0" bIns="0" rtlCol="0" anchor="ctr"/>
          <a:lstStyle>
            <a:lvl1pPr algn="l">
              <a:defRPr sz="800">
                <a:solidFill>
                  <a:schemeClr val="tx1"/>
                </a:solidFill>
              </a:defRPr>
            </a:lvl1pPr>
          </a:lstStyle>
          <a:p>
            <a:r>
              <a:rPr lang="de-DE"/>
              <a:t>4. September 2024</a:t>
            </a:r>
            <a:endParaRPr lang="de-CH" dirty="0"/>
          </a:p>
        </p:txBody>
      </p:sp>
    </p:spTree>
    <p:extLst>
      <p:ext uri="{BB962C8B-B14F-4D97-AF65-F5344CB8AC3E}">
        <p14:creationId xmlns:p14="http://schemas.microsoft.com/office/powerpoint/2010/main" val="3355735984"/>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Lst>
  <p:hf hdr="0"/>
  <p:txStyles>
    <p:titleStyle>
      <a:lvl1pPr algn="l" defTabSz="914400" rtl="0" eaLnBrk="1" latinLnBrk="0" hangingPunct="1">
        <a:spcBef>
          <a:spcPct val="0"/>
        </a:spcBef>
        <a:buNone/>
        <a:defRPr sz="2300" b="1" kern="1200">
          <a:solidFill>
            <a:schemeClr val="tx1"/>
          </a:solidFill>
          <a:latin typeface="+mj-lt"/>
          <a:ea typeface="+mj-ea"/>
          <a:cs typeface="+mj-cs"/>
        </a:defRPr>
      </a:lvl1pPr>
    </p:titleStyle>
    <p:bodyStyle>
      <a:lvl1pPr marL="133350"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1pPr>
      <a:lvl2pPr marL="407988" indent="-13970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2pPr>
      <a:lvl3pPr marL="674688"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3pPr>
      <a:lvl4pPr marL="949325" indent="-14287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4pPr>
      <a:lvl5pPr marL="1214438" indent="-138113"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95288" y="308704"/>
            <a:ext cx="8353425" cy="900000"/>
          </a:xfrm>
          <a:prstGeom prst="rect">
            <a:avLst/>
          </a:prstGeom>
        </p:spPr>
        <p:txBody>
          <a:bodyPr vert="horz"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95287" y="1412876"/>
            <a:ext cx="8353425" cy="46799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ußzeilenplatzhalter 4"/>
          <p:cNvSpPr>
            <a:spLocks noGrp="1"/>
          </p:cNvSpPr>
          <p:nvPr>
            <p:ph type="ftr" sz="quarter" idx="3"/>
          </p:nvPr>
        </p:nvSpPr>
        <p:spPr>
          <a:xfrm>
            <a:off x="2267744" y="6415200"/>
            <a:ext cx="2823592" cy="288000"/>
          </a:xfrm>
          <a:prstGeom prst="rect">
            <a:avLst/>
          </a:prstGeom>
        </p:spPr>
        <p:txBody>
          <a:bodyPr vert="horz" lIns="0" tIns="0" rIns="0" bIns="0" rtlCol="0" anchor="ctr"/>
          <a:lstStyle>
            <a:lvl1pPr algn="l">
              <a:defRPr sz="800">
                <a:solidFill>
                  <a:schemeClr val="tx1"/>
                </a:solidFill>
              </a:defRPr>
            </a:lvl1pPr>
          </a:lstStyle>
          <a:p>
            <a:r>
              <a:rPr lang="de-CH"/>
              <a:t>Marc Schmid | Folgen von Vernachlässigung und Misshandlung </a:t>
            </a:r>
            <a:endParaRPr lang="de-CH" dirty="0"/>
          </a:p>
        </p:txBody>
      </p:sp>
      <p:sp>
        <p:nvSpPr>
          <p:cNvPr id="6" name="Foliennummernplatzhalter 5"/>
          <p:cNvSpPr>
            <a:spLocks noGrp="1"/>
          </p:cNvSpPr>
          <p:nvPr>
            <p:ph type="sldNum" sz="quarter" idx="4"/>
          </p:nvPr>
        </p:nvSpPr>
        <p:spPr>
          <a:xfrm>
            <a:off x="395288" y="6415428"/>
            <a:ext cx="576312" cy="288000"/>
          </a:xfrm>
          <a:prstGeom prst="rect">
            <a:avLst/>
          </a:prstGeom>
        </p:spPr>
        <p:txBody>
          <a:bodyPr vert="horz" lIns="0" tIns="0" rIns="0" bIns="0" rtlCol="0" anchor="ctr"/>
          <a:lstStyle>
            <a:lvl1pPr algn="l">
              <a:defRPr sz="800">
                <a:solidFill>
                  <a:schemeClr val="tx1"/>
                </a:solidFill>
              </a:defRPr>
            </a:lvl1pPr>
          </a:lstStyle>
          <a:p>
            <a:r>
              <a:rPr lang="de-CH" dirty="0"/>
              <a:t>Seite </a:t>
            </a:r>
            <a:fld id="{A7D177B1-682A-4206-963F-0226912C8EC9}" type="slidenum">
              <a:rPr lang="de-CH" smtClean="0"/>
              <a:pPr/>
              <a:t>‹Nr.›</a:t>
            </a:fld>
            <a:endParaRPr lang="de-CH" dirty="0"/>
          </a:p>
        </p:txBody>
      </p:sp>
      <p:sp>
        <p:nvSpPr>
          <p:cNvPr id="4" name="Datumsplatzhalter 3"/>
          <p:cNvSpPr>
            <a:spLocks noGrp="1"/>
          </p:cNvSpPr>
          <p:nvPr>
            <p:ph type="dt" sz="half" idx="2"/>
          </p:nvPr>
        </p:nvSpPr>
        <p:spPr>
          <a:xfrm>
            <a:off x="1115616" y="6415200"/>
            <a:ext cx="1080000" cy="288000"/>
          </a:xfrm>
          <a:prstGeom prst="rect">
            <a:avLst/>
          </a:prstGeom>
        </p:spPr>
        <p:txBody>
          <a:bodyPr vert="horz" lIns="0" tIns="0" rIns="0" bIns="0" rtlCol="0" anchor="ctr"/>
          <a:lstStyle>
            <a:lvl1pPr algn="l">
              <a:defRPr sz="800">
                <a:solidFill>
                  <a:schemeClr val="tx1"/>
                </a:solidFill>
              </a:defRPr>
            </a:lvl1pPr>
          </a:lstStyle>
          <a:p>
            <a:r>
              <a:rPr lang="de-DE"/>
              <a:t>4. September 2024</a:t>
            </a:r>
            <a:endParaRPr lang="de-CH" dirty="0"/>
          </a:p>
        </p:txBody>
      </p:sp>
    </p:spTree>
    <p:extLst>
      <p:ext uri="{BB962C8B-B14F-4D97-AF65-F5344CB8AC3E}">
        <p14:creationId xmlns:p14="http://schemas.microsoft.com/office/powerpoint/2010/main" val="307105864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 id="2147483954" r:id="rId18"/>
  </p:sldLayoutIdLst>
  <p:hf hdr="0"/>
  <p:txStyles>
    <p:titleStyle>
      <a:lvl1pPr algn="l" defTabSz="914400" rtl="0" eaLnBrk="1" latinLnBrk="0" hangingPunct="1">
        <a:spcBef>
          <a:spcPct val="0"/>
        </a:spcBef>
        <a:buNone/>
        <a:defRPr sz="2300" b="1" kern="1200">
          <a:solidFill>
            <a:schemeClr val="tx1"/>
          </a:solidFill>
          <a:latin typeface="+mj-lt"/>
          <a:ea typeface="+mj-ea"/>
          <a:cs typeface="+mj-cs"/>
        </a:defRPr>
      </a:lvl1pPr>
    </p:titleStyle>
    <p:bodyStyle>
      <a:lvl1pPr marL="133350"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1pPr>
      <a:lvl2pPr marL="407988" indent="-13970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2pPr>
      <a:lvl3pPr marL="674688"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3pPr>
      <a:lvl4pPr marL="949325" indent="-14287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4pPr>
      <a:lvl5pPr marL="1214438" indent="-138113"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95288" y="308704"/>
            <a:ext cx="8353425" cy="900000"/>
          </a:xfrm>
          <a:prstGeom prst="rect">
            <a:avLst/>
          </a:prstGeom>
        </p:spPr>
        <p:txBody>
          <a:bodyPr vert="horz"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95287" y="1412876"/>
            <a:ext cx="8353425" cy="46799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ußzeilenplatzhalter 4"/>
          <p:cNvSpPr>
            <a:spLocks noGrp="1"/>
          </p:cNvSpPr>
          <p:nvPr>
            <p:ph type="ftr" sz="quarter" idx="3"/>
          </p:nvPr>
        </p:nvSpPr>
        <p:spPr>
          <a:xfrm>
            <a:off x="2267744" y="6415200"/>
            <a:ext cx="2823592" cy="288000"/>
          </a:xfrm>
          <a:prstGeom prst="rect">
            <a:avLst/>
          </a:prstGeom>
        </p:spPr>
        <p:txBody>
          <a:bodyPr vert="horz" lIns="0" tIns="0" rIns="0" bIns="0" rtlCol="0" anchor="ctr"/>
          <a:lstStyle>
            <a:lvl1pPr algn="l">
              <a:defRPr sz="800">
                <a:solidFill>
                  <a:schemeClr val="tx1"/>
                </a:solidFill>
              </a:defRPr>
            </a:lvl1pPr>
          </a:lstStyle>
          <a:p>
            <a:r>
              <a:rPr lang="de-DE"/>
              <a:t>Marc Schmid | Folgen von Vernachlässigung und Misshandlung </a:t>
            </a:r>
            <a:endParaRPr lang="de-CH" dirty="0"/>
          </a:p>
        </p:txBody>
      </p:sp>
      <p:sp>
        <p:nvSpPr>
          <p:cNvPr id="6" name="Foliennummernplatzhalter 5"/>
          <p:cNvSpPr>
            <a:spLocks noGrp="1"/>
          </p:cNvSpPr>
          <p:nvPr>
            <p:ph type="sldNum" sz="quarter" idx="4"/>
          </p:nvPr>
        </p:nvSpPr>
        <p:spPr>
          <a:xfrm>
            <a:off x="395288" y="6415428"/>
            <a:ext cx="576312" cy="288000"/>
          </a:xfrm>
          <a:prstGeom prst="rect">
            <a:avLst/>
          </a:prstGeom>
        </p:spPr>
        <p:txBody>
          <a:bodyPr vert="horz" lIns="0" tIns="0" rIns="0" bIns="0" rtlCol="0" anchor="ctr"/>
          <a:lstStyle>
            <a:lvl1pPr algn="l">
              <a:defRPr sz="800">
                <a:solidFill>
                  <a:schemeClr val="tx1"/>
                </a:solidFill>
              </a:defRPr>
            </a:lvl1pPr>
          </a:lstStyle>
          <a:p>
            <a:r>
              <a:rPr lang="de-CH" dirty="0"/>
              <a:t>Seite </a:t>
            </a:r>
            <a:fld id="{A7D177B1-682A-4206-963F-0226912C8EC9}" type="slidenum">
              <a:rPr lang="de-CH" smtClean="0"/>
              <a:pPr/>
              <a:t>‹Nr.›</a:t>
            </a:fld>
            <a:endParaRPr lang="de-CH" dirty="0"/>
          </a:p>
        </p:txBody>
      </p:sp>
      <p:sp>
        <p:nvSpPr>
          <p:cNvPr id="4" name="Datumsplatzhalter 3"/>
          <p:cNvSpPr>
            <a:spLocks noGrp="1"/>
          </p:cNvSpPr>
          <p:nvPr>
            <p:ph type="dt" sz="half" idx="2"/>
          </p:nvPr>
        </p:nvSpPr>
        <p:spPr>
          <a:xfrm>
            <a:off x="1115616" y="6415200"/>
            <a:ext cx="1080000" cy="288000"/>
          </a:xfrm>
          <a:prstGeom prst="rect">
            <a:avLst/>
          </a:prstGeom>
        </p:spPr>
        <p:txBody>
          <a:bodyPr vert="horz" lIns="0" tIns="0" rIns="0" bIns="0" rtlCol="0" anchor="ctr"/>
          <a:lstStyle>
            <a:lvl1pPr algn="l">
              <a:defRPr sz="800">
                <a:solidFill>
                  <a:schemeClr val="tx1"/>
                </a:solidFill>
              </a:defRPr>
            </a:lvl1pPr>
          </a:lstStyle>
          <a:p>
            <a:r>
              <a:rPr lang="de-DE"/>
              <a:t>4. September 2024</a:t>
            </a:r>
            <a:endParaRPr lang="de-CH" dirty="0"/>
          </a:p>
        </p:txBody>
      </p:sp>
    </p:spTree>
    <p:extLst>
      <p:ext uri="{BB962C8B-B14F-4D97-AF65-F5344CB8AC3E}">
        <p14:creationId xmlns:p14="http://schemas.microsoft.com/office/powerpoint/2010/main" val="259028253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hdr="0"/>
  <p:txStyles>
    <p:titleStyle>
      <a:lvl1pPr algn="l" defTabSz="914400" rtl="0" eaLnBrk="1" latinLnBrk="0" hangingPunct="1">
        <a:spcBef>
          <a:spcPct val="0"/>
        </a:spcBef>
        <a:buNone/>
        <a:defRPr sz="2300" b="1" kern="1200">
          <a:solidFill>
            <a:schemeClr val="tx1"/>
          </a:solidFill>
          <a:latin typeface="+mj-lt"/>
          <a:ea typeface="+mj-ea"/>
          <a:cs typeface="+mj-cs"/>
        </a:defRPr>
      </a:lvl1pPr>
    </p:titleStyle>
    <p:bodyStyle>
      <a:lvl1pPr marL="133350"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1pPr>
      <a:lvl2pPr marL="407988" indent="-13970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2pPr>
      <a:lvl3pPr marL="674688"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3pPr>
      <a:lvl4pPr marL="949325" indent="-14287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4pPr>
      <a:lvl5pPr marL="1214438" indent="-138113"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95288" y="308704"/>
            <a:ext cx="8353425" cy="900000"/>
          </a:xfrm>
          <a:prstGeom prst="rect">
            <a:avLst/>
          </a:prstGeom>
        </p:spPr>
        <p:txBody>
          <a:bodyPr vert="horz"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95288" y="1412876"/>
            <a:ext cx="8353425" cy="46799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ußzeilenplatzhalter 4"/>
          <p:cNvSpPr>
            <a:spLocks noGrp="1"/>
          </p:cNvSpPr>
          <p:nvPr>
            <p:ph type="ftr" sz="quarter" idx="3"/>
          </p:nvPr>
        </p:nvSpPr>
        <p:spPr>
          <a:xfrm>
            <a:off x="2267745" y="6415200"/>
            <a:ext cx="2823592" cy="288000"/>
          </a:xfrm>
          <a:prstGeom prst="rect">
            <a:avLst/>
          </a:prstGeom>
        </p:spPr>
        <p:txBody>
          <a:bodyPr vert="horz" lIns="0" tIns="0" rIns="0" bIns="0" rtlCol="0" anchor="ctr"/>
          <a:lstStyle>
            <a:lvl1pPr algn="l">
              <a:defRPr sz="600">
                <a:solidFill>
                  <a:schemeClr val="tx1"/>
                </a:solidFill>
              </a:defRPr>
            </a:lvl1pPr>
          </a:lstStyle>
          <a:p>
            <a:r>
              <a:rPr lang="de-DE"/>
              <a:t>Marc Schmid | Folgen von Vernachlässigung und Misshandlung </a:t>
            </a:r>
            <a:endParaRPr lang="de-CH" dirty="0"/>
          </a:p>
        </p:txBody>
      </p:sp>
      <p:sp>
        <p:nvSpPr>
          <p:cNvPr id="6" name="Foliennummernplatzhalter 5"/>
          <p:cNvSpPr>
            <a:spLocks noGrp="1"/>
          </p:cNvSpPr>
          <p:nvPr>
            <p:ph type="sldNum" sz="quarter" idx="4"/>
          </p:nvPr>
        </p:nvSpPr>
        <p:spPr>
          <a:xfrm>
            <a:off x="395288" y="6415428"/>
            <a:ext cx="576312" cy="288000"/>
          </a:xfrm>
          <a:prstGeom prst="rect">
            <a:avLst/>
          </a:prstGeom>
        </p:spPr>
        <p:txBody>
          <a:bodyPr vert="horz" lIns="0" tIns="0" rIns="0" bIns="0" rtlCol="0" anchor="ctr"/>
          <a:lstStyle>
            <a:lvl1pPr algn="l">
              <a:defRPr sz="600">
                <a:solidFill>
                  <a:schemeClr val="tx1"/>
                </a:solidFill>
              </a:defRPr>
            </a:lvl1pPr>
          </a:lstStyle>
          <a:p>
            <a:r>
              <a:rPr lang="de-CH" dirty="0"/>
              <a:t>Seite </a:t>
            </a:r>
            <a:fld id="{A7D177B1-682A-4206-963F-0226912C8EC9}" type="slidenum">
              <a:rPr lang="de-CH" smtClean="0"/>
              <a:pPr/>
              <a:t>‹Nr.›</a:t>
            </a:fld>
            <a:endParaRPr lang="de-CH" dirty="0"/>
          </a:p>
        </p:txBody>
      </p:sp>
      <p:sp>
        <p:nvSpPr>
          <p:cNvPr id="4" name="Datumsplatzhalter 3"/>
          <p:cNvSpPr>
            <a:spLocks noGrp="1"/>
          </p:cNvSpPr>
          <p:nvPr>
            <p:ph type="dt" sz="half" idx="2"/>
          </p:nvPr>
        </p:nvSpPr>
        <p:spPr>
          <a:xfrm>
            <a:off x="1115616" y="6415200"/>
            <a:ext cx="1080000" cy="288000"/>
          </a:xfrm>
          <a:prstGeom prst="rect">
            <a:avLst/>
          </a:prstGeom>
        </p:spPr>
        <p:txBody>
          <a:bodyPr vert="horz" lIns="0" tIns="0" rIns="0" bIns="0" rtlCol="0" anchor="ctr"/>
          <a:lstStyle>
            <a:lvl1pPr algn="l">
              <a:defRPr sz="600">
                <a:solidFill>
                  <a:schemeClr val="tx1"/>
                </a:solidFill>
              </a:defRPr>
            </a:lvl1pPr>
          </a:lstStyle>
          <a:p>
            <a:r>
              <a:rPr lang="de-DE"/>
              <a:t>4. September 2024</a:t>
            </a:r>
            <a:endParaRPr lang="de-CH" dirty="0"/>
          </a:p>
        </p:txBody>
      </p:sp>
    </p:spTree>
    <p:extLst>
      <p:ext uri="{BB962C8B-B14F-4D97-AF65-F5344CB8AC3E}">
        <p14:creationId xmlns:p14="http://schemas.microsoft.com/office/powerpoint/2010/main" val="336442506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hf hdr="0"/>
  <p:txStyles>
    <p:titleStyle>
      <a:lvl1pPr algn="l" defTabSz="685800" rtl="0" eaLnBrk="1" latinLnBrk="0" hangingPunct="1">
        <a:spcBef>
          <a:spcPct val="0"/>
        </a:spcBef>
        <a:buNone/>
        <a:defRPr sz="1725" b="1" kern="1200">
          <a:solidFill>
            <a:schemeClr val="tx1"/>
          </a:solidFill>
          <a:latin typeface="+mj-lt"/>
          <a:ea typeface="+mj-ea"/>
          <a:cs typeface="+mj-cs"/>
        </a:defRPr>
      </a:lvl1pPr>
    </p:titleStyle>
    <p:bodyStyle>
      <a:lvl1pPr marL="100013" indent="-100013" algn="l" defTabSz="685800" rtl="0" eaLnBrk="1" latinLnBrk="0" hangingPunct="1">
        <a:spcBef>
          <a:spcPts val="225"/>
        </a:spcBef>
        <a:buFont typeface="Arial" panose="020B0604020202020204" pitchFamily="34" charset="0"/>
        <a:buChar char="›"/>
        <a:defRPr sz="1050" kern="1200">
          <a:solidFill>
            <a:schemeClr val="tx1"/>
          </a:solidFill>
          <a:latin typeface="+mn-lt"/>
          <a:ea typeface="+mn-ea"/>
          <a:cs typeface="+mn-cs"/>
        </a:defRPr>
      </a:lvl1pPr>
      <a:lvl2pPr marL="305991" indent="-104775" algn="l" defTabSz="685800" rtl="0" eaLnBrk="1" latinLnBrk="0" hangingPunct="1">
        <a:spcBef>
          <a:spcPts val="225"/>
        </a:spcBef>
        <a:buFont typeface="Arial" panose="020B0604020202020204" pitchFamily="34" charset="0"/>
        <a:buChar char="›"/>
        <a:defRPr sz="1050" kern="1200">
          <a:solidFill>
            <a:schemeClr val="tx1"/>
          </a:solidFill>
          <a:latin typeface="+mn-lt"/>
          <a:ea typeface="+mn-ea"/>
          <a:cs typeface="+mn-cs"/>
        </a:defRPr>
      </a:lvl2pPr>
      <a:lvl3pPr marL="506016" indent="-100013" algn="l" defTabSz="685800" rtl="0" eaLnBrk="1" latinLnBrk="0" hangingPunct="1">
        <a:spcBef>
          <a:spcPts val="225"/>
        </a:spcBef>
        <a:buFont typeface="Arial" panose="020B0604020202020204" pitchFamily="34" charset="0"/>
        <a:buChar char="›"/>
        <a:defRPr sz="1050" kern="1200">
          <a:solidFill>
            <a:schemeClr val="tx1"/>
          </a:solidFill>
          <a:latin typeface="+mn-lt"/>
          <a:ea typeface="+mn-ea"/>
          <a:cs typeface="+mn-cs"/>
        </a:defRPr>
      </a:lvl3pPr>
      <a:lvl4pPr marL="711994" indent="-107156" algn="l" defTabSz="685800" rtl="0" eaLnBrk="1" latinLnBrk="0" hangingPunct="1">
        <a:spcBef>
          <a:spcPts val="225"/>
        </a:spcBef>
        <a:buFont typeface="Arial" panose="020B0604020202020204" pitchFamily="34" charset="0"/>
        <a:buChar char="›"/>
        <a:defRPr sz="1050" kern="1200">
          <a:solidFill>
            <a:schemeClr val="tx1"/>
          </a:solidFill>
          <a:latin typeface="+mn-lt"/>
          <a:ea typeface="+mn-ea"/>
          <a:cs typeface="+mn-cs"/>
        </a:defRPr>
      </a:lvl4pPr>
      <a:lvl5pPr marL="910829" indent="-103585" algn="l" defTabSz="685800" rtl="0" eaLnBrk="1" latinLnBrk="0" hangingPunct="1">
        <a:spcBef>
          <a:spcPts val="22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95288" y="308704"/>
            <a:ext cx="8353425" cy="900000"/>
          </a:xfrm>
          <a:prstGeom prst="rect">
            <a:avLst/>
          </a:prstGeom>
        </p:spPr>
        <p:txBody>
          <a:bodyPr vert="horz"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95287" y="1412876"/>
            <a:ext cx="8353425" cy="46799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ußzeilenplatzhalter 4"/>
          <p:cNvSpPr>
            <a:spLocks noGrp="1"/>
          </p:cNvSpPr>
          <p:nvPr>
            <p:ph type="ftr" sz="quarter" idx="3"/>
          </p:nvPr>
        </p:nvSpPr>
        <p:spPr>
          <a:xfrm>
            <a:off x="2267744" y="6415200"/>
            <a:ext cx="2823592" cy="288000"/>
          </a:xfrm>
          <a:prstGeom prst="rect">
            <a:avLst/>
          </a:prstGeom>
        </p:spPr>
        <p:txBody>
          <a:bodyPr vert="horz" lIns="0" tIns="0" rIns="0" bIns="0" rtlCol="0" anchor="ctr"/>
          <a:lstStyle>
            <a:lvl1pPr algn="l">
              <a:defRPr sz="800">
                <a:solidFill>
                  <a:schemeClr val="tx1"/>
                </a:solidFill>
              </a:defRPr>
            </a:lvl1pPr>
          </a:lstStyle>
          <a:p>
            <a:r>
              <a:rPr lang="de-DE"/>
              <a:t>Marc Schmid | Folgen von Vernachlässigung und Misshandlung </a:t>
            </a:r>
            <a:endParaRPr lang="de-CH" dirty="0"/>
          </a:p>
        </p:txBody>
      </p:sp>
      <p:sp>
        <p:nvSpPr>
          <p:cNvPr id="6" name="Foliennummernplatzhalter 5"/>
          <p:cNvSpPr>
            <a:spLocks noGrp="1"/>
          </p:cNvSpPr>
          <p:nvPr>
            <p:ph type="sldNum" sz="quarter" idx="4"/>
          </p:nvPr>
        </p:nvSpPr>
        <p:spPr>
          <a:xfrm>
            <a:off x="395288" y="6415428"/>
            <a:ext cx="576312" cy="288000"/>
          </a:xfrm>
          <a:prstGeom prst="rect">
            <a:avLst/>
          </a:prstGeom>
        </p:spPr>
        <p:txBody>
          <a:bodyPr vert="horz" lIns="0" tIns="0" rIns="0" bIns="0" rtlCol="0" anchor="ctr"/>
          <a:lstStyle>
            <a:lvl1pPr algn="l">
              <a:defRPr sz="800">
                <a:solidFill>
                  <a:schemeClr val="tx1"/>
                </a:solidFill>
              </a:defRPr>
            </a:lvl1pPr>
          </a:lstStyle>
          <a:p>
            <a:r>
              <a:rPr lang="de-CH" dirty="0"/>
              <a:t>Seite </a:t>
            </a:r>
            <a:fld id="{A7D177B1-682A-4206-963F-0226912C8EC9}" type="slidenum">
              <a:rPr lang="de-CH" smtClean="0"/>
              <a:pPr/>
              <a:t>‹Nr.›</a:t>
            </a:fld>
            <a:endParaRPr lang="de-CH" dirty="0"/>
          </a:p>
        </p:txBody>
      </p:sp>
      <p:sp>
        <p:nvSpPr>
          <p:cNvPr id="4" name="Datumsplatzhalter 3"/>
          <p:cNvSpPr>
            <a:spLocks noGrp="1"/>
          </p:cNvSpPr>
          <p:nvPr>
            <p:ph type="dt" sz="half" idx="2"/>
          </p:nvPr>
        </p:nvSpPr>
        <p:spPr>
          <a:xfrm>
            <a:off x="1115616" y="6415200"/>
            <a:ext cx="1080000" cy="288000"/>
          </a:xfrm>
          <a:prstGeom prst="rect">
            <a:avLst/>
          </a:prstGeom>
        </p:spPr>
        <p:txBody>
          <a:bodyPr vert="horz" lIns="0" tIns="0" rIns="0" bIns="0" rtlCol="0" anchor="ctr"/>
          <a:lstStyle>
            <a:lvl1pPr algn="l">
              <a:defRPr sz="800">
                <a:solidFill>
                  <a:schemeClr val="tx1"/>
                </a:solidFill>
              </a:defRPr>
            </a:lvl1pPr>
          </a:lstStyle>
          <a:p>
            <a:r>
              <a:rPr lang="de-DE"/>
              <a:t>4. September 2024</a:t>
            </a:r>
            <a:endParaRPr lang="de-CH" dirty="0"/>
          </a:p>
        </p:txBody>
      </p:sp>
    </p:spTree>
    <p:extLst>
      <p:ext uri="{BB962C8B-B14F-4D97-AF65-F5344CB8AC3E}">
        <p14:creationId xmlns:p14="http://schemas.microsoft.com/office/powerpoint/2010/main" val="307270771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hf hdr="0"/>
  <p:txStyles>
    <p:titleStyle>
      <a:lvl1pPr algn="l" defTabSz="914400" rtl="0" eaLnBrk="1" latinLnBrk="0" hangingPunct="1">
        <a:spcBef>
          <a:spcPct val="0"/>
        </a:spcBef>
        <a:buNone/>
        <a:defRPr sz="2300" b="1" kern="1200">
          <a:solidFill>
            <a:schemeClr val="tx1"/>
          </a:solidFill>
          <a:latin typeface="+mj-lt"/>
          <a:ea typeface="+mj-ea"/>
          <a:cs typeface="+mj-cs"/>
        </a:defRPr>
      </a:lvl1pPr>
    </p:titleStyle>
    <p:bodyStyle>
      <a:lvl1pPr marL="133350"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1pPr>
      <a:lvl2pPr marL="407988" indent="-13970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2pPr>
      <a:lvl3pPr marL="674688"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3pPr>
      <a:lvl4pPr marL="949325" indent="-14287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4pPr>
      <a:lvl5pPr marL="1214438" indent="-138113"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95288" y="308704"/>
            <a:ext cx="8353425" cy="900000"/>
          </a:xfrm>
          <a:prstGeom prst="rect">
            <a:avLst/>
          </a:prstGeom>
        </p:spPr>
        <p:txBody>
          <a:bodyPr vert="horz"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95287" y="1412876"/>
            <a:ext cx="8353425" cy="46799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ußzeilenplatzhalter 4"/>
          <p:cNvSpPr>
            <a:spLocks noGrp="1"/>
          </p:cNvSpPr>
          <p:nvPr>
            <p:ph type="ftr" sz="quarter" idx="3"/>
          </p:nvPr>
        </p:nvSpPr>
        <p:spPr>
          <a:xfrm>
            <a:off x="2267744" y="6415200"/>
            <a:ext cx="2823592" cy="288000"/>
          </a:xfrm>
          <a:prstGeom prst="rect">
            <a:avLst/>
          </a:prstGeom>
        </p:spPr>
        <p:txBody>
          <a:bodyPr vert="horz" lIns="0" tIns="0" rIns="0" bIns="0" rtlCol="0" anchor="ctr"/>
          <a:lstStyle>
            <a:lvl1pPr algn="l">
              <a:defRPr sz="800">
                <a:solidFill>
                  <a:schemeClr val="tx1"/>
                </a:solidFill>
              </a:defRPr>
            </a:lvl1pPr>
          </a:lstStyle>
          <a:p>
            <a:r>
              <a:rPr lang="de-DE"/>
              <a:t>Marc Schmid | Folgen von Vernachlässigung und Misshandlung </a:t>
            </a:r>
            <a:endParaRPr lang="de-CH" dirty="0"/>
          </a:p>
        </p:txBody>
      </p:sp>
      <p:sp>
        <p:nvSpPr>
          <p:cNvPr id="6" name="Foliennummernplatzhalter 5"/>
          <p:cNvSpPr>
            <a:spLocks noGrp="1"/>
          </p:cNvSpPr>
          <p:nvPr>
            <p:ph type="sldNum" sz="quarter" idx="4"/>
          </p:nvPr>
        </p:nvSpPr>
        <p:spPr>
          <a:xfrm>
            <a:off x="395288" y="6415428"/>
            <a:ext cx="576312" cy="288000"/>
          </a:xfrm>
          <a:prstGeom prst="rect">
            <a:avLst/>
          </a:prstGeom>
        </p:spPr>
        <p:txBody>
          <a:bodyPr vert="horz" lIns="0" tIns="0" rIns="0" bIns="0" rtlCol="0" anchor="ctr"/>
          <a:lstStyle>
            <a:lvl1pPr algn="l">
              <a:defRPr sz="800">
                <a:solidFill>
                  <a:schemeClr val="tx1"/>
                </a:solidFill>
              </a:defRPr>
            </a:lvl1pPr>
          </a:lstStyle>
          <a:p>
            <a:r>
              <a:rPr lang="de-CH" dirty="0"/>
              <a:t>Seite </a:t>
            </a:r>
            <a:fld id="{A7D177B1-682A-4206-963F-0226912C8EC9}" type="slidenum">
              <a:rPr lang="de-CH" smtClean="0"/>
              <a:pPr/>
              <a:t>‹Nr.›</a:t>
            </a:fld>
            <a:endParaRPr lang="de-CH" dirty="0"/>
          </a:p>
        </p:txBody>
      </p:sp>
      <p:sp>
        <p:nvSpPr>
          <p:cNvPr id="4" name="Datumsplatzhalter 3"/>
          <p:cNvSpPr>
            <a:spLocks noGrp="1"/>
          </p:cNvSpPr>
          <p:nvPr>
            <p:ph type="dt" sz="half" idx="2"/>
          </p:nvPr>
        </p:nvSpPr>
        <p:spPr>
          <a:xfrm>
            <a:off x="1115616" y="6415200"/>
            <a:ext cx="1080000" cy="288000"/>
          </a:xfrm>
          <a:prstGeom prst="rect">
            <a:avLst/>
          </a:prstGeom>
        </p:spPr>
        <p:txBody>
          <a:bodyPr vert="horz" lIns="0" tIns="0" rIns="0" bIns="0" rtlCol="0" anchor="ctr"/>
          <a:lstStyle>
            <a:lvl1pPr algn="l">
              <a:defRPr sz="800">
                <a:solidFill>
                  <a:schemeClr val="tx1"/>
                </a:solidFill>
              </a:defRPr>
            </a:lvl1pPr>
          </a:lstStyle>
          <a:p>
            <a:r>
              <a:rPr lang="de-DE"/>
              <a:t>4. September 2024</a:t>
            </a:r>
            <a:endParaRPr lang="de-CH" dirty="0"/>
          </a:p>
        </p:txBody>
      </p:sp>
    </p:spTree>
    <p:extLst>
      <p:ext uri="{BB962C8B-B14F-4D97-AF65-F5344CB8AC3E}">
        <p14:creationId xmlns:p14="http://schemas.microsoft.com/office/powerpoint/2010/main" val="150345723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hf hdr="0"/>
  <p:txStyles>
    <p:titleStyle>
      <a:lvl1pPr algn="l" defTabSz="914400" rtl="0" eaLnBrk="1" latinLnBrk="0" hangingPunct="1">
        <a:spcBef>
          <a:spcPct val="0"/>
        </a:spcBef>
        <a:buNone/>
        <a:defRPr sz="2300" b="1" kern="1200">
          <a:solidFill>
            <a:schemeClr val="tx1"/>
          </a:solidFill>
          <a:latin typeface="+mj-lt"/>
          <a:ea typeface="+mj-ea"/>
          <a:cs typeface="+mj-cs"/>
        </a:defRPr>
      </a:lvl1pPr>
    </p:titleStyle>
    <p:bodyStyle>
      <a:lvl1pPr marL="133350"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1pPr>
      <a:lvl2pPr marL="407988" indent="-13970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2pPr>
      <a:lvl3pPr marL="674688"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3pPr>
      <a:lvl4pPr marL="949325" indent="-14287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4pPr>
      <a:lvl5pPr marL="1214438" indent="-138113"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95288" y="308704"/>
            <a:ext cx="8353425" cy="900000"/>
          </a:xfrm>
          <a:prstGeom prst="rect">
            <a:avLst/>
          </a:prstGeom>
        </p:spPr>
        <p:txBody>
          <a:bodyPr vert="horz"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95287" y="1412876"/>
            <a:ext cx="8353425" cy="46799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ußzeilenplatzhalter 4"/>
          <p:cNvSpPr>
            <a:spLocks noGrp="1"/>
          </p:cNvSpPr>
          <p:nvPr>
            <p:ph type="ftr" sz="quarter" idx="3"/>
          </p:nvPr>
        </p:nvSpPr>
        <p:spPr>
          <a:xfrm>
            <a:off x="2267744" y="6415200"/>
            <a:ext cx="2823592" cy="288000"/>
          </a:xfrm>
          <a:prstGeom prst="rect">
            <a:avLst/>
          </a:prstGeom>
        </p:spPr>
        <p:txBody>
          <a:bodyPr vert="horz" lIns="0" tIns="0" rIns="0" bIns="0" rtlCol="0" anchor="ctr"/>
          <a:lstStyle>
            <a:lvl1pPr algn="l">
              <a:defRPr sz="800">
                <a:solidFill>
                  <a:schemeClr val="tx1"/>
                </a:solidFill>
              </a:defRPr>
            </a:lvl1pPr>
          </a:lstStyle>
          <a:p>
            <a:r>
              <a:rPr lang="de-DE"/>
              <a:t>Marc Schmid | Folgen von Vernachlässigung und Misshandlung </a:t>
            </a:r>
            <a:endParaRPr lang="de-CH" dirty="0"/>
          </a:p>
        </p:txBody>
      </p:sp>
      <p:sp>
        <p:nvSpPr>
          <p:cNvPr id="6" name="Foliennummernplatzhalter 5"/>
          <p:cNvSpPr>
            <a:spLocks noGrp="1"/>
          </p:cNvSpPr>
          <p:nvPr>
            <p:ph type="sldNum" sz="quarter" idx="4"/>
          </p:nvPr>
        </p:nvSpPr>
        <p:spPr>
          <a:xfrm>
            <a:off x="395288" y="6415428"/>
            <a:ext cx="576312" cy="288000"/>
          </a:xfrm>
          <a:prstGeom prst="rect">
            <a:avLst/>
          </a:prstGeom>
        </p:spPr>
        <p:txBody>
          <a:bodyPr vert="horz" lIns="0" tIns="0" rIns="0" bIns="0" rtlCol="0" anchor="ctr"/>
          <a:lstStyle>
            <a:lvl1pPr algn="l">
              <a:defRPr sz="800">
                <a:solidFill>
                  <a:schemeClr val="tx1"/>
                </a:solidFill>
              </a:defRPr>
            </a:lvl1pPr>
          </a:lstStyle>
          <a:p>
            <a:r>
              <a:rPr lang="de-CH" dirty="0"/>
              <a:t>Seite </a:t>
            </a:r>
            <a:fld id="{A7D177B1-682A-4206-963F-0226912C8EC9}" type="slidenum">
              <a:rPr lang="de-CH" smtClean="0"/>
              <a:pPr/>
              <a:t>‹Nr.›</a:t>
            </a:fld>
            <a:endParaRPr lang="de-CH" dirty="0"/>
          </a:p>
        </p:txBody>
      </p:sp>
      <p:sp>
        <p:nvSpPr>
          <p:cNvPr id="4" name="Datumsplatzhalter 3"/>
          <p:cNvSpPr>
            <a:spLocks noGrp="1"/>
          </p:cNvSpPr>
          <p:nvPr>
            <p:ph type="dt" sz="half" idx="2"/>
          </p:nvPr>
        </p:nvSpPr>
        <p:spPr>
          <a:xfrm>
            <a:off x="1115616" y="6415200"/>
            <a:ext cx="1080000" cy="288000"/>
          </a:xfrm>
          <a:prstGeom prst="rect">
            <a:avLst/>
          </a:prstGeom>
        </p:spPr>
        <p:txBody>
          <a:bodyPr vert="horz" lIns="0" tIns="0" rIns="0" bIns="0" rtlCol="0" anchor="ctr"/>
          <a:lstStyle>
            <a:lvl1pPr algn="l">
              <a:defRPr sz="800">
                <a:solidFill>
                  <a:schemeClr val="tx1"/>
                </a:solidFill>
              </a:defRPr>
            </a:lvl1pPr>
          </a:lstStyle>
          <a:p>
            <a:r>
              <a:rPr lang="de-DE"/>
              <a:t>4. September 2024</a:t>
            </a:r>
            <a:endParaRPr lang="de-CH" dirty="0"/>
          </a:p>
        </p:txBody>
      </p:sp>
    </p:spTree>
    <p:extLst>
      <p:ext uri="{BB962C8B-B14F-4D97-AF65-F5344CB8AC3E}">
        <p14:creationId xmlns:p14="http://schemas.microsoft.com/office/powerpoint/2010/main" val="59409170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hf hdr="0"/>
  <p:txStyles>
    <p:titleStyle>
      <a:lvl1pPr algn="l" defTabSz="914400" rtl="0" eaLnBrk="1" latinLnBrk="0" hangingPunct="1">
        <a:spcBef>
          <a:spcPct val="0"/>
        </a:spcBef>
        <a:buNone/>
        <a:defRPr sz="2300" b="1" kern="1200">
          <a:solidFill>
            <a:schemeClr val="tx1"/>
          </a:solidFill>
          <a:latin typeface="+mj-lt"/>
          <a:ea typeface="+mj-ea"/>
          <a:cs typeface="+mj-cs"/>
        </a:defRPr>
      </a:lvl1pPr>
    </p:titleStyle>
    <p:bodyStyle>
      <a:lvl1pPr marL="133350"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1pPr>
      <a:lvl2pPr marL="407988" indent="-13970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2pPr>
      <a:lvl3pPr marL="674688"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3pPr>
      <a:lvl4pPr marL="949325" indent="-14287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4pPr>
      <a:lvl5pPr marL="1214438" indent="-138113"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95288" y="308704"/>
            <a:ext cx="8353425" cy="900000"/>
          </a:xfrm>
          <a:prstGeom prst="rect">
            <a:avLst/>
          </a:prstGeom>
        </p:spPr>
        <p:txBody>
          <a:bodyPr vert="horz"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95287" y="1412876"/>
            <a:ext cx="8353425" cy="46799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ußzeilenplatzhalter 4"/>
          <p:cNvSpPr>
            <a:spLocks noGrp="1"/>
          </p:cNvSpPr>
          <p:nvPr>
            <p:ph type="ftr" sz="quarter" idx="3"/>
          </p:nvPr>
        </p:nvSpPr>
        <p:spPr>
          <a:xfrm>
            <a:off x="2267744" y="6415200"/>
            <a:ext cx="2823592" cy="288000"/>
          </a:xfrm>
          <a:prstGeom prst="rect">
            <a:avLst/>
          </a:prstGeom>
        </p:spPr>
        <p:txBody>
          <a:bodyPr vert="horz" lIns="0" tIns="0" rIns="0" bIns="0" rtlCol="0" anchor="ctr"/>
          <a:lstStyle>
            <a:lvl1pPr algn="l">
              <a:defRPr sz="800">
                <a:solidFill>
                  <a:schemeClr val="tx1"/>
                </a:solidFill>
              </a:defRPr>
            </a:lvl1pPr>
          </a:lstStyle>
          <a:p>
            <a:r>
              <a:rPr lang="de-DE"/>
              <a:t>Marc Schmid | Folgen von Vernachlässigung und Misshandlung </a:t>
            </a:r>
            <a:endParaRPr lang="de-CH" dirty="0"/>
          </a:p>
        </p:txBody>
      </p:sp>
      <p:sp>
        <p:nvSpPr>
          <p:cNvPr id="6" name="Foliennummernplatzhalter 5"/>
          <p:cNvSpPr>
            <a:spLocks noGrp="1"/>
          </p:cNvSpPr>
          <p:nvPr>
            <p:ph type="sldNum" sz="quarter" idx="4"/>
          </p:nvPr>
        </p:nvSpPr>
        <p:spPr>
          <a:xfrm>
            <a:off x="395288" y="6415428"/>
            <a:ext cx="576312" cy="288000"/>
          </a:xfrm>
          <a:prstGeom prst="rect">
            <a:avLst/>
          </a:prstGeom>
        </p:spPr>
        <p:txBody>
          <a:bodyPr vert="horz" lIns="0" tIns="0" rIns="0" bIns="0" rtlCol="0" anchor="ctr"/>
          <a:lstStyle>
            <a:lvl1pPr algn="l">
              <a:defRPr sz="800">
                <a:solidFill>
                  <a:schemeClr val="tx1"/>
                </a:solidFill>
              </a:defRPr>
            </a:lvl1pPr>
          </a:lstStyle>
          <a:p>
            <a:r>
              <a:rPr lang="de-CH" dirty="0"/>
              <a:t>Seite </a:t>
            </a:r>
            <a:fld id="{A7D177B1-682A-4206-963F-0226912C8EC9}" type="slidenum">
              <a:rPr lang="de-CH" smtClean="0"/>
              <a:pPr/>
              <a:t>‹Nr.›</a:t>
            </a:fld>
            <a:endParaRPr lang="de-CH" dirty="0"/>
          </a:p>
        </p:txBody>
      </p:sp>
      <p:sp>
        <p:nvSpPr>
          <p:cNvPr id="4" name="Datumsplatzhalter 3"/>
          <p:cNvSpPr>
            <a:spLocks noGrp="1"/>
          </p:cNvSpPr>
          <p:nvPr>
            <p:ph type="dt" sz="half" idx="2"/>
          </p:nvPr>
        </p:nvSpPr>
        <p:spPr>
          <a:xfrm>
            <a:off x="1115616" y="6415200"/>
            <a:ext cx="1080000" cy="288000"/>
          </a:xfrm>
          <a:prstGeom prst="rect">
            <a:avLst/>
          </a:prstGeom>
        </p:spPr>
        <p:txBody>
          <a:bodyPr vert="horz" lIns="0" tIns="0" rIns="0" bIns="0" rtlCol="0" anchor="ctr"/>
          <a:lstStyle>
            <a:lvl1pPr algn="l">
              <a:defRPr sz="800">
                <a:solidFill>
                  <a:schemeClr val="tx1"/>
                </a:solidFill>
              </a:defRPr>
            </a:lvl1pPr>
          </a:lstStyle>
          <a:p>
            <a:r>
              <a:rPr lang="de-DE"/>
              <a:t>4. September 2024</a:t>
            </a:r>
            <a:endParaRPr lang="de-CH" dirty="0"/>
          </a:p>
        </p:txBody>
      </p:sp>
    </p:spTree>
    <p:extLst>
      <p:ext uri="{BB962C8B-B14F-4D97-AF65-F5344CB8AC3E}">
        <p14:creationId xmlns:p14="http://schemas.microsoft.com/office/powerpoint/2010/main" val="196822613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hf hdr="0"/>
  <p:txStyles>
    <p:titleStyle>
      <a:lvl1pPr algn="l" defTabSz="914400" rtl="0" eaLnBrk="1" latinLnBrk="0" hangingPunct="1">
        <a:spcBef>
          <a:spcPct val="0"/>
        </a:spcBef>
        <a:buNone/>
        <a:defRPr sz="2300" b="1" kern="1200">
          <a:solidFill>
            <a:schemeClr val="tx1"/>
          </a:solidFill>
          <a:latin typeface="+mj-lt"/>
          <a:ea typeface="+mj-ea"/>
          <a:cs typeface="+mj-cs"/>
        </a:defRPr>
      </a:lvl1pPr>
    </p:titleStyle>
    <p:bodyStyle>
      <a:lvl1pPr marL="133350"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1pPr>
      <a:lvl2pPr marL="407988" indent="-13970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2pPr>
      <a:lvl3pPr marL="674688"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3pPr>
      <a:lvl4pPr marL="949325" indent="-14287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4pPr>
      <a:lvl5pPr marL="1214438" indent="-138113"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95288" y="308704"/>
            <a:ext cx="8353425" cy="900000"/>
          </a:xfrm>
          <a:prstGeom prst="rect">
            <a:avLst/>
          </a:prstGeom>
        </p:spPr>
        <p:txBody>
          <a:bodyPr vert="horz"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95288" y="1412876"/>
            <a:ext cx="8353425" cy="46799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ußzeilenplatzhalter 4"/>
          <p:cNvSpPr>
            <a:spLocks noGrp="1"/>
          </p:cNvSpPr>
          <p:nvPr>
            <p:ph type="ftr" sz="quarter" idx="3"/>
          </p:nvPr>
        </p:nvSpPr>
        <p:spPr>
          <a:xfrm>
            <a:off x="2267745" y="6415200"/>
            <a:ext cx="2823592" cy="288000"/>
          </a:xfrm>
          <a:prstGeom prst="rect">
            <a:avLst/>
          </a:prstGeom>
        </p:spPr>
        <p:txBody>
          <a:bodyPr vert="horz" lIns="0" tIns="0" rIns="0" bIns="0" rtlCol="0" anchor="ctr"/>
          <a:lstStyle>
            <a:lvl1pPr algn="l">
              <a:defRPr sz="600">
                <a:solidFill>
                  <a:schemeClr val="tx1"/>
                </a:solidFill>
              </a:defRPr>
            </a:lvl1pPr>
          </a:lstStyle>
          <a:p>
            <a:r>
              <a:rPr lang="de-DE"/>
              <a:t>Marc Schmid | Folgen von Vernachlässigung und Misshandlung </a:t>
            </a:r>
            <a:endParaRPr lang="de-CH" dirty="0"/>
          </a:p>
        </p:txBody>
      </p:sp>
      <p:sp>
        <p:nvSpPr>
          <p:cNvPr id="6" name="Foliennummernplatzhalter 5"/>
          <p:cNvSpPr>
            <a:spLocks noGrp="1"/>
          </p:cNvSpPr>
          <p:nvPr>
            <p:ph type="sldNum" sz="quarter" idx="4"/>
          </p:nvPr>
        </p:nvSpPr>
        <p:spPr>
          <a:xfrm>
            <a:off x="395288" y="6415428"/>
            <a:ext cx="576312" cy="288000"/>
          </a:xfrm>
          <a:prstGeom prst="rect">
            <a:avLst/>
          </a:prstGeom>
        </p:spPr>
        <p:txBody>
          <a:bodyPr vert="horz" lIns="0" tIns="0" rIns="0" bIns="0" rtlCol="0" anchor="ctr"/>
          <a:lstStyle>
            <a:lvl1pPr algn="l">
              <a:defRPr sz="600">
                <a:solidFill>
                  <a:schemeClr val="tx1"/>
                </a:solidFill>
              </a:defRPr>
            </a:lvl1pPr>
          </a:lstStyle>
          <a:p>
            <a:r>
              <a:rPr lang="de-CH" dirty="0"/>
              <a:t>Seite </a:t>
            </a:r>
            <a:fld id="{A7D177B1-682A-4206-963F-0226912C8EC9}" type="slidenum">
              <a:rPr lang="de-CH" smtClean="0"/>
              <a:pPr/>
              <a:t>‹Nr.›</a:t>
            </a:fld>
            <a:endParaRPr lang="de-CH" dirty="0"/>
          </a:p>
        </p:txBody>
      </p:sp>
      <p:sp>
        <p:nvSpPr>
          <p:cNvPr id="4" name="Datumsplatzhalter 3"/>
          <p:cNvSpPr>
            <a:spLocks noGrp="1"/>
          </p:cNvSpPr>
          <p:nvPr>
            <p:ph type="dt" sz="half" idx="2"/>
          </p:nvPr>
        </p:nvSpPr>
        <p:spPr>
          <a:xfrm>
            <a:off x="1115616" y="6415200"/>
            <a:ext cx="1080000" cy="288000"/>
          </a:xfrm>
          <a:prstGeom prst="rect">
            <a:avLst/>
          </a:prstGeom>
        </p:spPr>
        <p:txBody>
          <a:bodyPr vert="horz" lIns="0" tIns="0" rIns="0" bIns="0" rtlCol="0" anchor="ctr"/>
          <a:lstStyle>
            <a:lvl1pPr algn="l">
              <a:defRPr sz="600">
                <a:solidFill>
                  <a:schemeClr val="tx1"/>
                </a:solidFill>
              </a:defRPr>
            </a:lvl1pPr>
          </a:lstStyle>
          <a:p>
            <a:r>
              <a:rPr lang="de-DE"/>
              <a:t>4. September 2024</a:t>
            </a:r>
            <a:endParaRPr lang="de-CH" dirty="0"/>
          </a:p>
        </p:txBody>
      </p:sp>
    </p:spTree>
    <p:extLst>
      <p:ext uri="{BB962C8B-B14F-4D97-AF65-F5344CB8AC3E}">
        <p14:creationId xmlns:p14="http://schemas.microsoft.com/office/powerpoint/2010/main" val="109016863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hf hdr="0"/>
  <p:txStyles>
    <p:titleStyle>
      <a:lvl1pPr algn="l" defTabSz="685800" rtl="0" eaLnBrk="1" latinLnBrk="0" hangingPunct="1">
        <a:spcBef>
          <a:spcPct val="0"/>
        </a:spcBef>
        <a:buNone/>
        <a:defRPr sz="1725" b="1" kern="1200">
          <a:solidFill>
            <a:schemeClr val="tx1"/>
          </a:solidFill>
          <a:latin typeface="+mj-lt"/>
          <a:ea typeface="+mj-ea"/>
          <a:cs typeface="+mj-cs"/>
        </a:defRPr>
      </a:lvl1pPr>
    </p:titleStyle>
    <p:bodyStyle>
      <a:lvl1pPr marL="100013" indent="-100013" algn="l" defTabSz="685800" rtl="0" eaLnBrk="1" latinLnBrk="0" hangingPunct="1">
        <a:spcBef>
          <a:spcPts val="225"/>
        </a:spcBef>
        <a:buFont typeface="Arial" panose="020B0604020202020204" pitchFamily="34" charset="0"/>
        <a:buChar char="›"/>
        <a:defRPr sz="1050" kern="1200">
          <a:solidFill>
            <a:schemeClr val="tx1"/>
          </a:solidFill>
          <a:latin typeface="+mn-lt"/>
          <a:ea typeface="+mn-ea"/>
          <a:cs typeface="+mn-cs"/>
        </a:defRPr>
      </a:lvl1pPr>
      <a:lvl2pPr marL="305991" indent="-104775" algn="l" defTabSz="685800" rtl="0" eaLnBrk="1" latinLnBrk="0" hangingPunct="1">
        <a:spcBef>
          <a:spcPts val="225"/>
        </a:spcBef>
        <a:buFont typeface="Arial" panose="020B0604020202020204" pitchFamily="34" charset="0"/>
        <a:buChar char="›"/>
        <a:defRPr sz="1050" kern="1200">
          <a:solidFill>
            <a:schemeClr val="tx1"/>
          </a:solidFill>
          <a:latin typeface="+mn-lt"/>
          <a:ea typeface="+mn-ea"/>
          <a:cs typeface="+mn-cs"/>
        </a:defRPr>
      </a:lvl2pPr>
      <a:lvl3pPr marL="506016" indent="-100013" algn="l" defTabSz="685800" rtl="0" eaLnBrk="1" latinLnBrk="0" hangingPunct="1">
        <a:spcBef>
          <a:spcPts val="225"/>
        </a:spcBef>
        <a:buFont typeface="Arial" panose="020B0604020202020204" pitchFamily="34" charset="0"/>
        <a:buChar char="›"/>
        <a:defRPr sz="1050" kern="1200">
          <a:solidFill>
            <a:schemeClr val="tx1"/>
          </a:solidFill>
          <a:latin typeface="+mn-lt"/>
          <a:ea typeface="+mn-ea"/>
          <a:cs typeface="+mn-cs"/>
        </a:defRPr>
      </a:lvl3pPr>
      <a:lvl4pPr marL="711994" indent="-107156" algn="l" defTabSz="685800" rtl="0" eaLnBrk="1" latinLnBrk="0" hangingPunct="1">
        <a:spcBef>
          <a:spcPts val="225"/>
        </a:spcBef>
        <a:buFont typeface="Arial" panose="020B0604020202020204" pitchFamily="34" charset="0"/>
        <a:buChar char="›"/>
        <a:defRPr sz="1050" kern="1200">
          <a:solidFill>
            <a:schemeClr val="tx1"/>
          </a:solidFill>
          <a:latin typeface="+mn-lt"/>
          <a:ea typeface="+mn-ea"/>
          <a:cs typeface="+mn-cs"/>
        </a:defRPr>
      </a:lvl4pPr>
      <a:lvl5pPr marL="910829" indent="-103585" algn="l" defTabSz="685800" rtl="0" eaLnBrk="1" latinLnBrk="0" hangingPunct="1">
        <a:spcBef>
          <a:spcPts val="22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a:t>4. September 2024</a:t>
            </a:r>
            <a:endParaRPr lang="de-CH"/>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a:t>Marc Schmid | Folgen von Vernachlässigung und Misshandlung </a:t>
            </a:r>
            <a:endParaRPr lang="de-CH"/>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A161F1-DFD6-4752-9603-6DD86A36C7CD}" type="slidenum">
              <a:rPr lang="de-CH" smtClean="0"/>
              <a:t>‹Nr.›</a:t>
            </a:fld>
            <a:endParaRPr lang="de-CH"/>
          </a:p>
        </p:txBody>
      </p:sp>
    </p:spTree>
    <p:extLst>
      <p:ext uri="{BB962C8B-B14F-4D97-AF65-F5344CB8AC3E}">
        <p14:creationId xmlns:p14="http://schemas.microsoft.com/office/powerpoint/2010/main" val="32158754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2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21.xm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oleObject" Target="../embeddings/oleObject1.bin"/><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2.bin"/><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5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69.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6.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4.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8.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5.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7.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upload.wikimedia.org/wikipedia/commons/c/cd/Churchill_V_sign_HU_55521.jpg" TargetMode="External"/><Relationship Id="rId1" Type="http://schemas.openxmlformats.org/officeDocument/2006/relationships/slideLayout" Target="../slideLayouts/slideLayout10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ipkj.ch/" TargetMode="External"/><Relationship Id="rId1" Type="http://schemas.openxmlformats.org/officeDocument/2006/relationships/slideLayout" Target="../slideLayouts/slideLayout12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0298" y="585412"/>
            <a:ext cx="8353177" cy="1728000"/>
          </a:xfrm>
        </p:spPr>
        <p:txBody>
          <a:bodyPr/>
          <a:lstStyle/>
          <a:p>
            <a:r>
              <a:rPr lang="de-CH" sz="2400" dirty="0"/>
              <a:t>Entwicklungstrajektorien, soziale Teilhabe und spezifische Befunde </a:t>
            </a:r>
          </a:p>
        </p:txBody>
      </p:sp>
      <p:sp>
        <p:nvSpPr>
          <p:cNvPr id="3" name="Untertitel 2"/>
          <p:cNvSpPr>
            <a:spLocks noGrp="1"/>
          </p:cNvSpPr>
          <p:nvPr>
            <p:ph type="subTitle" idx="1"/>
          </p:nvPr>
        </p:nvSpPr>
        <p:spPr>
          <a:xfrm>
            <a:off x="248327" y="2000921"/>
            <a:ext cx="8213923" cy="540000"/>
          </a:xfrm>
        </p:spPr>
        <p:txBody>
          <a:bodyPr/>
          <a:lstStyle/>
          <a:p>
            <a:r>
              <a:rPr lang="de-CH" sz="1800" dirty="0">
                <a:solidFill>
                  <a:schemeClr val="accent1"/>
                </a:solidFill>
              </a:rPr>
              <a:t>Fachtagung Kinderschutz-Hotline im Bundesministerium für Familie, Senioren Frauen und Jugend.  </a:t>
            </a:r>
          </a:p>
        </p:txBody>
      </p:sp>
      <p:sp>
        <p:nvSpPr>
          <p:cNvPr id="4" name="Textplatzhalter 3"/>
          <p:cNvSpPr>
            <a:spLocks noGrp="1"/>
          </p:cNvSpPr>
          <p:nvPr>
            <p:ph type="body" sz="quarter" idx="12"/>
          </p:nvPr>
        </p:nvSpPr>
        <p:spPr/>
        <p:txBody>
          <a:bodyPr/>
          <a:lstStyle/>
          <a:p>
            <a:endParaRPr lang="de-CH" dirty="0"/>
          </a:p>
          <a:p>
            <a:r>
              <a:rPr lang="de-CH" dirty="0"/>
              <a:t>Berlin, 4.September  2024</a:t>
            </a:r>
          </a:p>
        </p:txBody>
      </p:sp>
      <p:sp>
        <p:nvSpPr>
          <p:cNvPr id="5" name="Textplatzhalter 4"/>
          <p:cNvSpPr>
            <a:spLocks noGrp="1"/>
          </p:cNvSpPr>
          <p:nvPr>
            <p:ph type="body" sz="quarter" idx="13"/>
          </p:nvPr>
        </p:nvSpPr>
        <p:spPr/>
        <p:txBody>
          <a:bodyPr/>
          <a:lstStyle/>
          <a:p>
            <a:r>
              <a:rPr lang="de-CH" sz="1600" dirty="0"/>
              <a:t>PD Dr. Marc Schmid, </a:t>
            </a:r>
            <a:r>
              <a:rPr lang="en-GB" sz="1600" dirty="0" err="1"/>
              <a:t>Leitender</a:t>
            </a:r>
            <a:r>
              <a:rPr lang="en-GB" sz="1600" dirty="0"/>
              <a:t> </a:t>
            </a:r>
            <a:r>
              <a:rPr lang="en-GB" sz="1600" dirty="0" err="1"/>
              <a:t>Psychologe</a:t>
            </a:r>
            <a:endParaRPr lang="en-GB" sz="1600" dirty="0"/>
          </a:p>
          <a:p>
            <a:r>
              <a:rPr lang="en-GB" sz="1600" dirty="0" err="1"/>
              <a:t>Bereichs</a:t>
            </a:r>
            <a:r>
              <a:rPr lang="en-GB" sz="1600" dirty="0"/>
              <a:t>- und </a:t>
            </a:r>
            <a:r>
              <a:rPr lang="en-GB" sz="1600" dirty="0" err="1"/>
              <a:t>Forschungsgruppenleiter</a:t>
            </a:r>
            <a:endParaRPr lang="en-GB" sz="1600" dirty="0"/>
          </a:p>
          <a:p>
            <a:r>
              <a:rPr lang="en-GB" sz="1600" dirty="0" err="1"/>
              <a:t>Zentrum</a:t>
            </a:r>
            <a:r>
              <a:rPr lang="en-GB" sz="1600" dirty="0"/>
              <a:t> </a:t>
            </a:r>
            <a:r>
              <a:rPr lang="en-GB" sz="1600" dirty="0" err="1"/>
              <a:t>für</a:t>
            </a:r>
            <a:r>
              <a:rPr lang="en-GB" sz="1600" dirty="0"/>
              <a:t> Liaison und </a:t>
            </a:r>
            <a:r>
              <a:rPr lang="en-GB" sz="1600" dirty="0" err="1"/>
              <a:t>aufsuchende</a:t>
            </a:r>
            <a:r>
              <a:rPr lang="en-GB" sz="1600" dirty="0"/>
              <a:t> </a:t>
            </a:r>
            <a:r>
              <a:rPr lang="en-GB" sz="1600" dirty="0" err="1"/>
              <a:t>Hilfen</a:t>
            </a:r>
            <a:endParaRPr lang="en-GB" sz="1600" dirty="0"/>
          </a:p>
          <a:p>
            <a:r>
              <a:rPr lang="en-GB" sz="1600" dirty="0" err="1"/>
              <a:t>Klinik</a:t>
            </a:r>
            <a:r>
              <a:rPr lang="en-GB" sz="1600" dirty="0"/>
              <a:t> </a:t>
            </a:r>
            <a:r>
              <a:rPr lang="en-GB" sz="1600" dirty="0" err="1"/>
              <a:t>für</a:t>
            </a:r>
            <a:r>
              <a:rPr lang="en-GB" sz="1600" dirty="0"/>
              <a:t> Kinder und </a:t>
            </a:r>
            <a:r>
              <a:rPr lang="en-GB" sz="1600" dirty="0" err="1"/>
              <a:t>Jugendliche</a:t>
            </a:r>
            <a:endParaRPr lang="en-GB" sz="1600" dirty="0"/>
          </a:p>
          <a:p>
            <a:r>
              <a:rPr lang="de-CH" sz="1600" dirty="0"/>
              <a:t>UPK Basel</a:t>
            </a:r>
          </a:p>
        </p:txBody>
      </p:sp>
      <p:pic>
        <p:nvPicPr>
          <p:cNvPr id="8" name="Grafik 7">
            <a:extLst>
              <a:ext uri="{FF2B5EF4-FFF2-40B4-BE49-F238E27FC236}">
                <a16:creationId xmlns:a16="http://schemas.microsoft.com/office/drawing/2014/main" id="{2C2DC29C-F637-A96B-CEAA-D6A27863CB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2146" y="2492896"/>
            <a:ext cx="2531328" cy="2531328"/>
          </a:xfrm>
          <a:prstGeom prst="rect">
            <a:avLst/>
          </a:prstGeom>
        </p:spPr>
      </p:pic>
      <p:pic>
        <p:nvPicPr>
          <p:cNvPr id="10" name="Grafik 9">
            <a:extLst>
              <a:ext uri="{FF2B5EF4-FFF2-40B4-BE49-F238E27FC236}">
                <a16:creationId xmlns:a16="http://schemas.microsoft.com/office/drawing/2014/main" id="{23C7F6A8-9A8F-40A5-2882-D456421961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2523459"/>
            <a:ext cx="4107858" cy="4107858"/>
          </a:xfrm>
          <a:prstGeom prst="rect">
            <a:avLst/>
          </a:prstGeom>
        </p:spPr>
      </p:pic>
    </p:spTree>
    <p:extLst>
      <p:ext uri="{BB962C8B-B14F-4D97-AF65-F5344CB8AC3E}">
        <p14:creationId xmlns:p14="http://schemas.microsoft.com/office/powerpoint/2010/main" val="325612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53B19E-C594-CA5F-3807-BB7C8964A89D}"/>
              </a:ext>
            </a:extLst>
          </p:cNvPr>
          <p:cNvSpPr>
            <a:spLocks noGrp="1"/>
          </p:cNvSpPr>
          <p:nvPr>
            <p:ph type="title"/>
          </p:nvPr>
        </p:nvSpPr>
        <p:spPr/>
        <p:txBody>
          <a:bodyPr/>
          <a:lstStyle/>
          <a:p>
            <a:r>
              <a:rPr lang="de-DE" dirty="0"/>
              <a:t>Transgenerationale Effekte von ACE</a:t>
            </a:r>
            <a:br>
              <a:rPr lang="de-DE" dirty="0"/>
            </a:br>
            <a:r>
              <a:rPr lang="de-DE" dirty="0">
                <a:solidFill>
                  <a:schemeClr val="tx2"/>
                </a:solidFill>
              </a:rPr>
              <a:t>Probleme in der Selbst- und Beziehungsregulation</a:t>
            </a:r>
          </a:p>
        </p:txBody>
      </p:sp>
      <p:sp>
        <p:nvSpPr>
          <p:cNvPr id="4" name="Fußzeilenplatzhalter 3">
            <a:extLst>
              <a:ext uri="{FF2B5EF4-FFF2-40B4-BE49-F238E27FC236}">
                <a16:creationId xmlns:a16="http://schemas.microsoft.com/office/drawing/2014/main" id="{F7A50B0E-51C6-4DAB-6114-1D5E0CD477D6}"/>
              </a:ext>
            </a:extLst>
          </p:cNvPr>
          <p:cNvSpPr>
            <a:spLocks noGrp="1"/>
          </p:cNvSpPr>
          <p:nvPr>
            <p:ph type="ftr" sz="quarter" idx="10"/>
          </p:nvPr>
        </p:nvSpPr>
        <p:spPr>
          <a:xfrm>
            <a:off x="2267744" y="6415200"/>
            <a:ext cx="3312368" cy="288000"/>
          </a:xfrm>
        </p:spPr>
        <p:txBody>
          <a:bodyPr/>
          <a:lstStyle/>
          <a:p>
            <a:r>
              <a:rPr lang="de-DE" dirty="0"/>
              <a:t>Marc Schmid | Folgen von Vernachlässigung und Misshandlung </a:t>
            </a:r>
            <a:endParaRPr lang="de-CH" dirty="0"/>
          </a:p>
        </p:txBody>
      </p:sp>
      <p:sp>
        <p:nvSpPr>
          <p:cNvPr id="5" name="Foliennummernplatzhalter 4">
            <a:extLst>
              <a:ext uri="{FF2B5EF4-FFF2-40B4-BE49-F238E27FC236}">
                <a16:creationId xmlns:a16="http://schemas.microsoft.com/office/drawing/2014/main" id="{52913B7A-AA74-5F00-4E3F-84E229CFF9B7}"/>
              </a:ext>
            </a:extLst>
          </p:cNvPr>
          <p:cNvSpPr>
            <a:spLocks noGrp="1"/>
          </p:cNvSpPr>
          <p:nvPr>
            <p:ph type="sldNum" sz="quarter" idx="11"/>
          </p:nvPr>
        </p:nvSpPr>
        <p:spPr/>
        <p:txBody>
          <a:bodyPr/>
          <a:lstStyle/>
          <a:p>
            <a:r>
              <a:rPr lang="de-CH"/>
              <a:t>Seite </a:t>
            </a:r>
            <a:fld id="{A7D177B1-682A-4206-963F-0226912C8EC9}" type="slidenum">
              <a:rPr lang="de-CH" smtClean="0"/>
              <a:pPr/>
              <a:t>10</a:t>
            </a:fld>
            <a:endParaRPr lang="de-CH" dirty="0"/>
          </a:p>
        </p:txBody>
      </p:sp>
      <p:sp>
        <p:nvSpPr>
          <p:cNvPr id="6" name="Datumsplatzhalter 5">
            <a:extLst>
              <a:ext uri="{FF2B5EF4-FFF2-40B4-BE49-F238E27FC236}">
                <a16:creationId xmlns:a16="http://schemas.microsoft.com/office/drawing/2014/main" id="{34FFAF73-DC2F-AE7C-A75D-317878A79608}"/>
              </a:ext>
            </a:extLst>
          </p:cNvPr>
          <p:cNvSpPr>
            <a:spLocks noGrp="1"/>
          </p:cNvSpPr>
          <p:nvPr>
            <p:ph type="dt" sz="half" idx="12"/>
          </p:nvPr>
        </p:nvSpPr>
        <p:spPr/>
        <p:txBody>
          <a:bodyPr/>
          <a:lstStyle/>
          <a:p>
            <a:r>
              <a:rPr lang="de-DE"/>
              <a:t>4. September 2024</a:t>
            </a:r>
            <a:endParaRPr lang="de-CH" dirty="0"/>
          </a:p>
        </p:txBody>
      </p:sp>
      <p:sp>
        <p:nvSpPr>
          <p:cNvPr id="3" name="Textfeld 2">
            <a:extLst>
              <a:ext uri="{FF2B5EF4-FFF2-40B4-BE49-F238E27FC236}">
                <a16:creationId xmlns:a16="http://schemas.microsoft.com/office/drawing/2014/main" id="{03653202-E728-2F98-D8BC-1234C45B302B}"/>
              </a:ext>
            </a:extLst>
          </p:cNvPr>
          <p:cNvSpPr txBox="1"/>
          <p:nvPr/>
        </p:nvSpPr>
        <p:spPr>
          <a:xfrm>
            <a:off x="539552" y="2060848"/>
            <a:ext cx="864096" cy="720080"/>
          </a:xfrm>
          <a:prstGeom prst="rect">
            <a:avLst/>
          </a:prstGeom>
          <a:noFill/>
        </p:spPr>
        <p:txBody>
          <a:bodyPr wrap="none" lIns="0" tIns="0" rIns="0" bIns="0" rtlCol="0">
            <a:noAutofit/>
          </a:bodyPr>
          <a:lstStyle/>
          <a:p>
            <a:r>
              <a:rPr lang="de-DE" sz="2000" dirty="0"/>
              <a:t>„Ein Kind, das von seinen Eltern schlecht behandelt wird,</a:t>
            </a:r>
          </a:p>
          <a:p>
            <a:r>
              <a:rPr lang="de-DE" sz="2000" dirty="0"/>
              <a:t> hört nicht auf seine Eltern zu lieben.</a:t>
            </a:r>
          </a:p>
          <a:p>
            <a:r>
              <a:rPr lang="de-DE" sz="2000" dirty="0"/>
              <a:t> Es hört auf sich Selbst zu lieben.“</a:t>
            </a:r>
          </a:p>
          <a:p>
            <a:endParaRPr lang="de-DE" sz="2000" dirty="0"/>
          </a:p>
          <a:p>
            <a:endParaRPr lang="de-DE" sz="2000" dirty="0"/>
          </a:p>
          <a:p>
            <a:r>
              <a:rPr lang="de-DE" sz="2000" dirty="0"/>
              <a:t>Shahida Arabi </a:t>
            </a:r>
          </a:p>
        </p:txBody>
      </p:sp>
      <p:pic>
        <p:nvPicPr>
          <p:cNvPr id="9" name="Bildplatzhalter 4">
            <a:extLst>
              <a:ext uri="{FF2B5EF4-FFF2-40B4-BE49-F238E27FC236}">
                <a16:creationId xmlns:a16="http://schemas.microsoft.com/office/drawing/2014/main" id="{E2EC60DE-3054-70B3-105C-6CF2C79B25EA}"/>
              </a:ext>
            </a:extLst>
          </p:cNvPr>
          <p:cNvPicPr>
            <a:picLocks noChangeAspect="1"/>
          </p:cNvPicPr>
          <p:nvPr/>
        </p:nvPicPr>
        <p:blipFill>
          <a:blip r:embed="rId2">
            <a:extLst>
              <a:ext uri="{28A0092B-C50C-407E-A947-70E740481C1C}">
                <a14:useLocalDpi xmlns:a14="http://schemas.microsoft.com/office/drawing/2010/main" val="0"/>
              </a:ext>
            </a:extLst>
          </a:blip>
          <a:srcRect l="1906" r="1906"/>
          <a:stretch>
            <a:fillRect/>
          </a:stretch>
        </p:blipFill>
        <p:spPr>
          <a:xfrm>
            <a:off x="4484604" y="3068960"/>
            <a:ext cx="4264109" cy="2956915"/>
          </a:xfrm>
          <a:prstGeom prst="rect">
            <a:avLst/>
          </a:prstGeom>
        </p:spPr>
      </p:pic>
    </p:spTree>
    <p:extLst>
      <p:ext uri="{BB962C8B-B14F-4D97-AF65-F5344CB8AC3E}">
        <p14:creationId xmlns:p14="http://schemas.microsoft.com/office/powerpoint/2010/main" val="303263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CE049E-65E1-CB6F-40AE-9F330309FE51}"/>
              </a:ext>
            </a:extLst>
          </p:cNvPr>
          <p:cNvSpPr>
            <a:spLocks noGrp="1"/>
          </p:cNvSpPr>
          <p:nvPr>
            <p:ph type="title"/>
          </p:nvPr>
        </p:nvSpPr>
        <p:spPr>
          <a:xfrm>
            <a:off x="107504" y="154572"/>
            <a:ext cx="10081368" cy="900000"/>
          </a:xfrm>
        </p:spPr>
        <p:txBody>
          <a:bodyPr/>
          <a:lstStyle/>
          <a:p>
            <a:r>
              <a:rPr lang="de-DE" sz="2200" dirty="0"/>
              <a:t>Langfristige Folgen von Misshandlung und Vernachlässigung </a:t>
            </a:r>
            <a:br>
              <a:rPr lang="de-DE" sz="2200" dirty="0"/>
            </a:br>
            <a:r>
              <a:rPr lang="de-DE" sz="2200" dirty="0">
                <a:solidFill>
                  <a:schemeClr val="accent1"/>
                </a:solidFill>
              </a:rPr>
              <a:t>Problemen mit der Selbst- un</a:t>
            </a:r>
            <a:r>
              <a:rPr lang="de-DE" sz="2400" dirty="0">
                <a:solidFill>
                  <a:schemeClr val="accent1"/>
                </a:solidFill>
              </a:rPr>
              <a:t>d Beziehungsregulation</a:t>
            </a:r>
            <a:br>
              <a:rPr lang="de-DE" sz="2400" dirty="0"/>
            </a:br>
            <a:r>
              <a:rPr lang="de-DE" sz="2400" dirty="0"/>
              <a:t> </a:t>
            </a:r>
          </a:p>
        </p:txBody>
      </p:sp>
      <p:graphicFrame>
        <p:nvGraphicFramePr>
          <p:cNvPr id="7" name="Inhaltsplatzhalter 6">
            <a:extLst>
              <a:ext uri="{FF2B5EF4-FFF2-40B4-BE49-F238E27FC236}">
                <a16:creationId xmlns:a16="http://schemas.microsoft.com/office/drawing/2014/main" id="{7A4352AE-EE3F-3A06-CDC8-63149DA2C33E}"/>
              </a:ext>
            </a:extLst>
          </p:cNvPr>
          <p:cNvGraphicFramePr>
            <a:graphicFrameLocks noGrp="1"/>
          </p:cNvGraphicFramePr>
          <p:nvPr>
            <p:ph idx="1"/>
            <p:extLst>
              <p:ext uri="{D42A27DB-BD31-4B8C-83A1-F6EECF244321}">
                <p14:modId xmlns:p14="http://schemas.microsoft.com/office/powerpoint/2010/main" val="1253931560"/>
              </p:ext>
            </p:extLst>
          </p:nvPr>
        </p:nvGraphicFramePr>
        <p:xfrm>
          <a:off x="107504" y="1268760"/>
          <a:ext cx="9217024" cy="5146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A5E58B77-8675-5708-BC8B-3F0E4CB1AD94}"/>
              </a:ext>
            </a:extLst>
          </p:cNvPr>
          <p:cNvSpPr>
            <a:spLocks noGrp="1"/>
          </p:cNvSpPr>
          <p:nvPr>
            <p:ph type="ftr" sz="quarter" idx="10"/>
          </p:nvPr>
        </p:nvSpPr>
        <p:spPr>
          <a:xfrm>
            <a:off x="2447542" y="6437640"/>
            <a:ext cx="3564617" cy="216000"/>
          </a:xfrm>
        </p:spPr>
        <p:txBody>
          <a:bodyPr/>
          <a:lstStyle/>
          <a:p>
            <a:pPr defTabSz="685800"/>
            <a:r>
              <a:rPr lang="de-DE" sz="800" dirty="0">
                <a:solidFill>
                  <a:srgbClr val="000000"/>
                </a:solidFill>
                <a:latin typeface="Arial"/>
              </a:rPr>
              <a:t>Marc Schmid | Folgen von Vernachlässigung und Misshandlung </a:t>
            </a:r>
            <a:endParaRPr lang="de-CH" sz="800" dirty="0">
              <a:solidFill>
                <a:srgbClr val="000000"/>
              </a:solidFill>
              <a:latin typeface="Arial"/>
            </a:endParaRPr>
          </a:p>
        </p:txBody>
      </p:sp>
      <p:sp>
        <p:nvSpPr>
          <p:cNvPr id="5" name="Foliennummernplatzhalter 4">
            <a:extLst>
              <a:ext uri="{FF2B5EF4-FFF2-40B4-BE49-F238E27FC236}">
                <a16:creationId xmlns:a16="http://schemas.microsoft.com/office/drawing/2014/main" id="{4D2E52B8-2269-D10C-E43F-CF792B3BC6B2}"/>
              </a:ext>
            </a:extLst>
          </p:cNvPr>
          <p:cNvSpPr>
            <a:spLocks noGrp="1"/>
          </p:cNvSpPr>
          <p:nvPr>
            <p:ph type="sldNum" sz="quarter" idx="11"/>
          </p:nvPr>
        </p:nvSpPr>
        <p:spPr/>
        <p:txBody>
          <a:bodyPr/>
          <a:lstStyle/>
          <a:p>
            <a:pPr defTabSz="685800"/>
            <a:r>
              <a:rPr lang="de-CH" sz="800" dirty="0">
                <a:solidFill>
                  <a:srgbClr val="000000"/>
                </a:solidFill>
                <a:latin typeface="Arial"/>
              </a:rPr>
              <a:t>Seite </a:t>
            </a:r>
            <a:fld id="{A7D177B1-682A-4206-963F-0226912C8EC9}" type="slidenum">
              <a:rPr lang="de-CH" sz="800">
                <a:solidFill>
                  <a:srgbClr val="000000"/>
                </a:solidFill>
                <a:latin typeface="Arial"/>
              </a:rPr>
              <a:pPr defTabSz="685800"/>
              <a:t>11</a:t>
            </a:fld>
            <a:endParaRPr lang="de-CH" sz="800" dirty="0">
              <a:solidFill>
                <a:srgbClr val="000000"/>
              </a:solidFill>
              <a:latin typeface="Arial"/>
            </a:endParaRPr>
          </a:p>
        </p:txBody>
      </p:sp>
      <p:sp>
        <p:nvSpPr>
          <p:cNvPr id="6" name="Datumsplatzhalter 5">
            <a:extLst>
              <a:ext uri="{FF2B5EF4-FFF2-40B4-BE49-F238E27FC236}">
                <a16:creationId xmlns:a16="http://schemas.microsoft.com/office/drawing/2014/main" id="{AC8AC1EE-2B02-ADD8-2D2D-0B836A58876E}"/>
              </a:ext>
            </a:extLst>
          </p:cNvPr>
          <p:cNvSpPr>
            <a:spLocks noGrp="1"/>
          </p:cNvSpPr>
          <p:nvPr>
            <p:ph type="dt" sz="half" idx="12"/>
          </p:nvPr>
        </p:nvSpPr>
        <p:spPr/>
        <p:txBody>
          <a:bodyPr/>
          <a:lstStyle/>
          <a:p>
            <a:pPr defTabSz="685800"/>
            <a:r>
              <a:rPr lang="de-DE" sz="800">
                <a:solidFill>
                  <a:srgbClr val="000000"/>
                </a:solidFill>
                <a:latin typeface="Arial"/>
              </a:rPr>
              <a:t>4. September 2024</a:t>
            </a:r>
            <a:endParaRPr lang="de-CH" sz="800" dirty="0">
              <a:solidFill>
                <a:srgbClr val="000000"/>
              </a:solidFill>
              <a:latin typeface="Arial"/>
            </a:endParaRPr>
          </a:p>
        </p:txBody>
      </p:sp>
    </p:spTree>
    <p:extLst>
      <p:ext uri="{BB962C8B-B14F-4D97-AF65-F5344CB8AC3E}">
        <p14:creationId xmlns:p14="http://schemas.microsoft.com/office/powerpoint/2010/main" val="2721251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Diagram 2"/>
          <p:cNvGrpSpPr>
            <a:grpSpLocks/>
          </p:cNvGrpSpPr>
          <p:nvPr/>
        </p:nvGrpSpPr>
        <p:grpSpPr bwMode="auto">
          <a:xfrm>
            <a:off x="229783" y="291658"/>
            <a:ext cx="8677676" cy="6532937"/>
            <a:chOff x="1555" y="1170"/>
            <a:chExt cx="2568" cy="2671"/>
          </a:xfrm>
        </p:grpSpPr>
        <p:sp>
          <p:nvSpPr>
            <p:cNvPr id="19" name="_s1028"/>
            <p:cNvSpPr>
              <a:spLocks noChangeShapeType="1"/>
            </p:cNvSpPr>
            <p:nvPr/>
          </p:nvSpPr>
          <p:spPr bwMode="auto">
            <a:xfrm flipH="1" flipV="1">
              <a:off x="2369" y="1858"/>
              <a:ext cx="313" cy="43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endParaRPr>
            </a:p>
          </p:txBody>
        </p:sp>
        <p:sp>
          <p:nvSpPr>
            <p:cNvPr id="20" name="_s1029"/>
            <p:cNvSpPr>
              <a:spLocks noChangeArrowheads="1"/>
            </p:cNvSpPr>
            <p:nvPr/>
          </p:nvSpPr>
          <p:spPr bwMode="auto">
            <a:xfrm>
              <a:off x="1942" y="1374"/>
              <a:ext cx="536" cy="536"/>
            </a:xfrm>
            <a:prstGeom prst="ellipse">
              <a:avLst/>
            </a:prstGeom>
            <a:solidFill>
              <a:srgbClr val="FFCC99"/>
            </a:solidFill>
            <a:ln w="9525">
              <a:solidFill>
                <a:srgbClr val="000000"/>
              </a:solidFill>
              <a:round/>
              <a:headEnd/>
              <a:tailEnd/>
            </a:ln>
          </p:spPr>
          <p:txBody>
            <a:bodyPr vert="horz" wrap="none" lIns="0" tIns="0" rIns="0" bIns="0" num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000000"/>
                  </a:solidFill>
                  <a:effectLst/>
                  <a:uLnTx/>
                  <a:uFillTx/>
                  <a:cs typeface="Arial" pitchFamily="34" charset="0"/>
                </a:rPr>
                <a:t>Soziale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000000"/>
                  </a:solidFill>
                  <a:effectLst/>
                  <a:uLnTx/>
                  <a:uFillTx/>
                  <a:cs typeface="Arial" pitchFamily="34" charset="0"/>
                </a:rPr>
                <a:t>Wahrnehmung</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000000"/>
                  </a:solidFill>
                  <a:effectLst/>
                  <a:uLnTx/>
                  <a:uFillTx/>
                  <a:cs typeface="Arial" pitchFamily="34" charset="0"/>
                </a:rPr>
                <a:t>weniger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000000"/>
                  </a:solidFill>
                  <a:effectLst/>
                  <a:uLnTx/>
                  <a:uFillTx/>
                  <a:cs typeface="Arial" pitchFamily="34" charset="0"/>
                </a:rPr>
                <a:t>soziale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000000"/>
                  </a:solidFill>
                  <a:effectLst/>
                  <a:uLnTx/>
                  <a:uFillTx/>
                  <a:cs typeface="Arial" pitchFamily="34" charset="0"/>
                </a:rPr>
                <a:t>Kompetenzen</a:t>
              </a:r>
            </a:p>
          </p:txBody>
        </p:sp>
        <p:sp>
          <p:nvSpPr>
            <p:cNvPr id="21" name="_s1030"/>
            <p:cNvSpPr>
              <a:spLocks noChangeShapeType="1"/>
            </p:cNvSpPr>
            <p:nvPr/>
          </p:nvSpPr>
          <p:spPr bwMode="auto">
            <a:xfrm flipH="1" flipV="1">
              <a:off x="2079" y="2258"/>
              <a:ext cx="507" cy="16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endParaRPr>
            </a:p>
          </p:txBody>
        </p:sp>
        <p:sp>
          <p:nvSpPr>
            <p:cNvPr id="22" name="_s1031"/>
            <p:cNvSpPr>
              <a:spLocks noChangeArrowheads="1"/>
            </p:cNvSpPr>
            <p:nvPr/>
          </p:nvSpPr>
          <p:spPr bwMode="auto">
            <a:xfrm>
              <a:off x="1555" y="1909"/>
              <a:ext cx="536" cy="536"/>
            </a:xfrm>
            <a:prstGeom prst="ellipse">
              <a:avLst/>
            </a:prstGeom>
            <a:solidFill>
              <a:srgbClr val="FF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CH" sz="1400" b="0" i="0" u="none" strike="noStrike" kern="0" cap="none" spc="0" normalizeH="0" baseline="0" noProof="0" dirty="0">
                <a:ln>
                  <a:noFill/>
                </a:ln>
                <a:solidFill>
                  <a:srgbClr val="000000"/>
                </a:solidFill>
                <a:effectLst/>
                <a:uLnTx/>
                <a:uFillTx/>
                <a:cs typeface="Arial"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de-CH" sz="1400" b="0" i="0" u="none" strike="noStrike" kern="0" cap="none" spc="0" normalizeH="0" baseline="0" noProof="0" dirty="0">
                  <a:ln>
                    <a:noFill/>
                  </a:ln>
                  <a:solidFill>
                    <a:srgbClr val="000000"/>
                  </a:solidFill>
                  <a:effectLst/>
                  <a:uLnTx/>
                  <a:uFillTx/>
                  <a:cs typeface="Arial" pitchFamily="34" charset="0"/>
                </a:rPr>
                <a:t>C.PTSD:</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err="1">
                  <a:ln>
                    <a:noFill/>
                  </a:ln>
                  <a:solidFill>
                    <a:srgbClr val="000000"/>
                  </a:solidFill>
                  <a:effectLst/>
                  <a:uLnTx/>
                  <a:uFillTx/>
                  <a:cs typeface="Arial" pitchFamily="34" charset="0"/>
                </a:rPr>
                <a:t>Hyperarousal</a:t>
              </a:r>
              <a:r>
                <a:rPr kumimoji="0" lang="de-DE" sz="1400" b="0" i="0" u="none" strike="noStrike" kern="0" cap="none" spc="0" normalizeH="0" baseline="0" noProof="0" dirty="0">
                  <a:ln>
                    <a:noFill/>
                  </a:ln>
                  <a:solidFill>
                    <a:srgbClr val="000000"/>
                  </a:solidFill>
                  <a:effectLst/>
                  <a:uLnTx/>
                  <a:uFillTx/>
                  <a:cs typeface="Arial" pitchFamily="34" charset="0"/>
                </a:rPr>
                <a: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000000"/>
                  </a:solidFill>
                  <a:effectLst/>
                  <a:uLnTx/>
                  <a:uFillTx/>
                  <a:cs typeface="Arial" pitchFamily="34" charset="0"/>
                </a:rPr>
                <a:t>Intrusionen,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000000"/>
                  </a:solidFill>
                  <a:effectLst/>
                  <a:uLnTx/>
                  <a:uFillTx/>
                  <a:cs typeface="Arial" pitchFamily="34" charset="0"/>
                </a:rPr>
                <a:t>Vermeidung</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dirty="0">
                <a:ln>
                  <a:noFill/>
                </a:ln>
                <a:solidFill>
                  <a:srgbClr val="000000"/>
                </a:solidFill>
                <a:effectLst/>
                <a:uLnTx/>
                <a:uFillTx/>
                <a:cs typeface="Arial" pitchFamily="34" charset="0"/>
              </a:endParaRPr>
            </a:p>
          </p:txBody>
        </p:sp>
        <p:sp>
          <p:nvSpPr>
            <p:cNvPr id="23" name="_s1032"/>
            <p:cNvSpPr>
              <a:spLocks noChangeShapeType="1"/>
            </p:cNvSpPr>
            <p:nvPr/>
          </p:nvSpPr>
          <p:spPr bwMode="auto">
            <a:xfrm flipH="1">
              <a:off x="2079" y="2588"/>
              <a:ext cx="508" cy="16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endParaRPr>
            </a:p>
          </p:txBody>
        </p:sp>
        <p:sp>
          <p:nvSpPr>
            <p:cNvPr id="24" name="_s1033"/>
            <p:cNvSpPr>
              <a:spLocks noChangeArrowheads="1"/>
            </p:cNvSpPr>
            <p:nvPr/>
          </p:nvSpPr>
          <p:spPr bwMode="auto">
            <a:xfrm>
              <a:off x="1556" y="2569"/>
              <a:ext cx="536" cy="536"/>
            </a:xfrm>
            <a:prstGeom prst="ellipse">
              <a:avLst/>
            </a:prstGeom>
            <a:solidFill>
              <a:srgbClr val="BBE0E3"/>
            </a:solidFill>
            <a:ln w="9525">
              <a:solidFill>
                <a:srgbClr val="000000"/>
              </a:solidFill>
              <a:round/>
              <a:headEnd/>
              <a:tailEnd/>
            </a:ln>
          </p:spPr>
          <p:txBody>
            <a:bodyPr vert="horz" wrap="none" lIns="0" tIns="0" rIns="0" bIns="0" num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a:ln>
                    <a:noFill/>
                  </a:ln>
                  <a:solidFill>
                    <a:srgbClr val="000000"/>
                  </a:solidFill>
                  <a:effectLst/>
                  <a:uLnTx/>
                  <a:uFillTx/>
                  <a:cs typeface="Arial" pitchFamily="34" charset="0"/>
                </a:rPr>
                <a:t>Selbstwert, Gefühl d.</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a:ln>
                    <a:noFill/>
                  </a:ln>
                  <a:solidFill>
                    <a:srgbClr val="000000"/>
                  </a:solidFill>
                  <a:effectLst/>
                  <a:uLnTx/>
                  <a:uFillTx/>
                  <a:cs typeface="Arial" pitchFamily="34" charset="0"/>
                </a:rPr>
                <a:t>Selbstunwirksamkeit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a:ln>
                    <a:noFill/>
                  </a:ln>
                  <a:solidFill>
                    <a:srgbClr val="000000"/>
                  </a:solidFill>
                  <a:effectLst/>
                  <a:uLnTx/>
                  <a:uFillTx/>
                  <a:cs typeface="Arial" pitchFamily="34" charset="0"/>
                </a:rPr>
                <a:t>kognitive Schemata</a:t>
              </a:r>
            </a:p>
          </p:txBody>
        </p:sp>
        <p:sp>
          <p:nvSpPr>
            <p:cNvPr id="25" name="_s1034"/>
            <p:cNvSpPr>
              <a:spLocks noChangeShapeType="1"/>
            </p:cNvSpPr>
            <p:nvPr/>
          </p:nvSpPr>
          <p:spPr bwMode="auto">
            <a:xfrm flipH="1">
              <a:off x="2370" y="2720"/>
              <a:ext cx="314" cy="43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endParaRPr>
            </a:p>
          </p:txBody>
        </p:sp>
        <p:sp>
          <p:nvSpPr>
            <p:cNvPr id="26" name="_s1035"/>
            <p:cNvSpPr>
              <a:spLocks noChangeArrowheads="1"/>
            </p:cNvSpPr>
            <p:nvPr/>
          </p:nvSpPr>
          <p:spPr bwMode="auto">
            <a:xfrm>
              <a:off x="1945" y="3102"/>
              <a:ext cx="536" cy="536"/>
            </a:xfrm>
            <a:prstGeom prst="ellipse">
              <a:avLst/>
            </a:prstGeom>
            <a:solidFill>
              <a:srgbClr val="00FFFF"/>
            </a:solidFill>
            <a:ln w="25400">
              <a:solidFill>
                <a:srgbClr val="000000"/>
              </a:solidFill>
              <a:round/>
              <a:headEnd/>
              <a:tailEnd/>
            </a:ln>
          </p:spPr>
          <p:txBody>
            <a:bodyPr vert="horz" wrap="none" lIns="0" tIns="0" rIns="0" bIns="0" num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000000"/>
                  </a:solidFill>
                  <a:effectLst/>
                  <a:uLnTx/>
                  <a:uFillTx/>
                  <a:cs typeface="Arial" pitchFamily="34" charset="0"/>
                </a:rPr>
                <a:t>Dissoziationsneigung/</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000000"/>
                  </a:solidFill>
                  <a:effectLst/>
                  <a:uLnTx/>
                  <a:uFillTx/>
                  <a:cs typeface="Arial" pitchFamily="34" charset="0"/>
                </a:rPr>
                <a:t>Sinneswahrnehmung</a:t>
              </a:r>
            </a:p>
          </p:txBody>
        </p:sp>
        <p:sp>
          <p:nvSpPr>
            <p:cNvPr id="27" name="_s1036"/>
            <p:cNvSpPr>
              <a:spLocks noChangeShapeType="1"/>
            </p:cNvSpPr>
            <p:nvPr/>
          </p:nvSpPr>
          <p:spPr bwMode="auto">
            <a:xfrm>
              <a:off x="2840" y="2771"/>
              <a:ext cx="0" cy="5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endParaRPr>
            </a:p>
          </p:txBody>
        </p:sp>
        <p:sp>
          <p:nvSpPr>
            <p:cNvPr id="28" name="_s1037"/>
            <p:cNvSpPr>
              <a:spLocks noChangeArrowheads="1"/>
            </p:cNvSpPr>
            <p:nvPr/>
          </p:nvSpPr>
          <p:spPr bwMode="auto">
            <a:xfrm>
              <a:off x="2573" y="3305"/>
              <a:ext cx="536" cy="536"/>
            </a:xfrm>
            <a:prstGeom prst="ellipse">
              <a:avLst/>
            </a:prstGeom>
            <a:solidFill>
              <a:srgbClr val="00FFFF"/>
            </a:solidFill>
            <a:ln w="9525">
              <a:solidFill>
                <a:srgbClr val="000000"/>
              </a:solidFill>
              <a:round/>
              <a:headEnd/>
              <a:tailEnd/>
            </a:ln>
          </p:spPr>
          <p:txBody>
            <a:bodyPr vert="horz" wrap="none" lIns="0" tIns="0" rIns="0" bIns="0" num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000000"/>
                  </a:solidFill>
                  <a:effectLst/>
                  <a:uLnTx/>
                  <a:uFillTx/>
                  <a:cs typeface="Arial" pitchFamily="34" charset="0"/>
                </a:rPr>
                <a:t>Störungen des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000000"/>
                  </a:solidFill>
                  <a:effectLst/>
                  <a:uLnTx/>
                  <a:uFillTx/>
                  <a:cs typeface="Arial" pitchFamily="34" charset="0"/>
                </a:rPr>
                <a:t> Körperselbst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000000"/>
                  </a:solidFill>
                  <a:effectLst/>
                  <a:uLnTx/>
                  <a:uFillTx/>
                  <a:cs typeface="Arial" pitchFamily="34" charset="0"/>
                </a:rPr>
                <a:t>Körperwahrnehmung</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err="1">
                  <a:ln>
                    <a:noFill/>
                  </a:ln>
                  <a:solidFill>
                    <a:srgbClr val="000000"/>
                  </a:solidFill>
                  <a:effectLst/>
                  <a:uLnTx/>
                  <a:uFillTx/>
                  <a:cs typeface="Arial" pitchFamily="34" charset="0"/>
                </a:rPr>
                <a:t>Somatisierung</a:t>
              </a:r>
              <a:endParaRPr kumimoji="0" lang="de-DE" sz="1400" b="0" i="0" u="none" strike="noStrike" kern="0" cap="none" spc="0" normalizeH="0" baseline="0" noProof="0" dirty="0">
                <a:ln>
                  <a:noFill/>
                </a:ln>
                <a:solidFill>
                  <a:srgbClr val="000000"/>
                </a:solidFill>
                <a:effectLst/>
                <a:uLnTx/>
                <a:uFillTx/>
                <a:cs typeface="Arial" pitchFamily="34" charset="0"/>
              </a:endParaRPr>
            </a:p>
          </p:txBody>
        </p:sp>
        <p:sp>
          <p:nvSpPr>
            <p:cNvPr id="29" name="_s1038"/>
            <p:cNvSpPr>
              <a:spLocks noChangeShapeType="1"/>
            </p:cNvSpPr>
            <p:nvPr/>
          </p:nvSpPr>
          <p:spPr bwMode="auto">
            <a:xfrm>
              <a:off x="2996" y="2720"/>
              <a:ext cx="314" cy="43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endParaRPr>
            </a:p>
          </p:txBody>
        </p:sp>
        <p:sp>
          <p:nvSpPr>
            <p:cNvPr id="30" name="_s1039"/>
            <p:cNvSpPr>
              <a:spLocks noChangeArrowheads="1"/>
            </p:cNvSpPr>
            <p:nvPr/>
          </p:nvSpPr>
          <p:spPr bwMode="auto">
            <a:xfrm>
              <a:off x="3200" y="3100"/>
              <a:ext cx="536" cy="536"/>
            </a:xfrm>
            <a:prstGeom prst="ellipse">
              <a:avLst/>
            </a:prstGeom>
            <a:solidFill>
              <a:srgbClr val="00CCFF"/>
            </a:solidFill>
            <a:ln w="9525">
              <a:solidFill>
                <a:srgbClr val="000000"/>
              </a:solidFill>
              <a:round/>
              <a:headEnd/>
              <a:tailEnd/>
            </a:ln>
          </p:spPr>
          <p:txBody>
            <a:bodyPr vert="horz" wrap="none" lIns="0" tIns="0" rIns="0" bIns="0" num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a:ln>
                    <a:noFill/>
                  </a:ln>
                  <a:solidFill>
                    <a:srgbClr val="000000"/>
                  </a:solidFill>
                  <a:effectLst/>
                  <a:uLnTx/>
                  <a:uFillTx/>
                  <a:cs typeface="Arial" pitchFamily="34" charset="0"/>
                </a:rPr>
                <a:t>Störung der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a:ln>
                    <a:noFill/>
                  </a:ln>
                  <a:solidFill>
                    <a:srgbClr val="000000"/>
                  </a:solidFill>
                  <a:effectLst/>
                  <a:uLnTx/>
                  <a:uFillTx/>
                  <a:cs typeface="Arial" pitchFamily="34" charset="0"/>
                </a:rPr>
                <a:t> exekutiven,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a:ln>
                    <a:noFill/>
                  </a:ln>
                  <a:solidFill>
                    <a:srgbClr val="000000"/>
                  </a:solidFill>
                  <a:effectLst/>
                  <a:uLnTx/>
                  <a:uFillTx/>
                  <a:cs typeface="Arial" pitchFamily="34" charset="0"/>
                </a:rPr>
                <a:t>kognitiven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a:ln>
                    <a:noFill/>
                  </a:ln>
                  <a:solidFill>
                    <a:srgbClr val="000000"/>
                  </a:solidFill>
                  <a:effectLst/>
                  <a:uLnTx/>
                  <a:uFillTx/>
                  <a:cs typeface="Arial" pitchFamily="34" charset="0"/>
                </a:rPr>
                <a:t>Funktionen</a:t>
              </a:r>
            </a:p>
          </p:txBody>
        </p:sp>
        <p:sp>
          <p:nvSpPr>
            <p:cNvPr id="31" name="_s1040"/>
            <p:cNvSpPr>
              <a:spLocks noChangeShapeType="1"/>
            </p:cNvSpPr>
            <p:nvPr/>
          </p:nvSpPr>
          <p:spPr bwMode="auto">
            <a:xfrm>
              <a:off x="3093" y="2587"/>
              <a:ext cx="507" cy="1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endParaRPr>
            </a:p>
          </p:txBody>
        </p:sp>
        <p:sp>
          <p:nvSpPr>
            <p:cNvPr id="32" name="_s1041"/>
            <p:cNvSpPr>
              <a:spLocks noChangeArrowheads="1"/>
            </p:cNvSpPr>
            <p:nvPr/>
          </p:nvSpPr>
          <p:spPr bwMode="auto">
            <a:xfrm>
              <a:off x="3587" y="2566"/>
              <a:ext cx="536" cy="536"/>
            </a:xfrm>
            <a:prstGeom prst="ellipse">
              <a:avLst/>
            </a:prstGeom>
            <a:solidFill>
              <a:srgbClr val="CCFFCC"/>
            </a:solidFill>
            <a:ln w="9525">
              <a:solidFill>
                <a:srgbClr val="000000"/>
              </a:solidFill>
              <a:round/>
              <a:headEnd/>
              <a:tailEnd/>
            </a:ln>
          </p:spPr>
          <p:txBody>
            <a:bodyPr vert="horz" wrap="none" lIns="0" tIns="0" rIns="0" bIns="0" num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cs typeface="Arial"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a:ln>
                    <a:noFill/>
                  </a:ln>
                  <a:solidFill>
                    <a:srgbClr val="000000"/>
                  </a:solidFill>
                  <a:effectLst/>
                  <a:uLnTx/>
                  <a:uFillTx/>
                  <a:cs typeface="Arial" pitchFamily="34" charset="0"/>
                </a:rPr>
                <a:t>Störung der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a:ln>
                    <a:noFill/>
                  </a:ln>
                  <a:solidFill>
                    <a:srgbClr val="000000"/>
                  </a:solidFill>
                  <a:effectLst/>
                  <a:uLnTx/>
                  <a:uFillTx/>
                  <a:cs typeface="Arial" pitchFamily="34" charset="0"/>
                </a:rPr>
                <a:t>Emotionsregulation</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cs typeface="Arial" pitchFamily="34" charset="0"/>
              </a:endParaRPr>
            </a:p>
          </p:txBody>
        </p:sp>
        <p:sp>
          <p:nvSpPr>
            <p:cNvPr id="33" name="_s1042"/>
            <p:cNvSpPr>
              <a:spLocks noChangeShapeType="1"/>
            </p:cNvSpPr>
            <p:nvPr/>
          </p:nvSpPr>
          <p:spPr bwMode="auto">
            <a:xfrm flipV="1">
              <a:off x="3093" y="2258"/>
              <a:ext cx="507" cy="16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endParaRPr>
            </a:p>
          </p:txBody>
        </p:sp>
        <p:sp>
          <p:nvSpPr>
            <p:cNvPr id="34" name="_s1043"/>
            <p:cNvSpPr>
              <a:spLocks noChangeArrowheads="1"/>
            </p:cNvSpPr>
            <p:nvPr/>
          </p:nvSpPr>
          <p:spPr bwMode="auto">
            <a:xfrm>
              <a:off x="3586" y="1906"/>
              <a:ext cx="536" cy="536"/>
            </a:xfrm>
            <a:prstGeom prst="ellipse">
              <a:avLst/>
            </a:prstGeom>
            <a:solidFill>
              <a:srgbClr val="CCFFCC"/>
            </a:solidFill>
            <a:ln w="9525">
              <a:solidFill>
                <a:srgbClr val="000000"/>
              </a:solidFill>
              <a:round/>
              <a:headEnd/>
              <a:tailEnd/>
            </a:ln>
          </p:spPr>
          <p:txBody>
            <a:bodyPr vert="horz" wrap="none" lIns="0" tIns="0" rIns="0" bIns="0" num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a:ln>
                    <a:noFill/>
                  </a:ln>
                  <a:solidFill>
                    <a:srgbClr val="000000"/>
                  </a:solidFill>
                  <a:effectLst/>
                  <a:uLnTx/>
                  <a:uFillTx/>
                  <a:cs typeface="Arial" pitchFamily="34" charset="0"/>
                </a:rPr>
                <a:t>Störung der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a:ln>
                    <a:noFill/>
                  </a:ln>
                  <a:solidFill>
                    <a:srgbClr val="000000"/>
                  </a:solidFill>
                  <a:effectLst/>
                  <a:uLnTx/>
                  <a:uFillTx/>
                  <a:cs typeface="Arial" pitchFamily="34" charset="0"/>
                </a:rPr>
                <a:t>Impulskontrolle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a:ln>
                    <a:noFill/>
                  </a:ln>
                  <a:solidFill>
                    <a:srgbClr val="000000"/>
                  </a:solidFill>
                  <a:effectLst/>
                  <a:uLnTx/>
                  <a:uFillTx/>
                  <a:cs typeface="Arial" pitchFamily="34" charset="0"/>
                </a:rPr>
                <a:t>Selbstregulation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a:ln>
                    <a:noFill/>
                  </a:ln>
                  <a:solidFill>
                    <a:srgbClr val="000000"/>
                  </a:solidFill>
                  <a:effectLst/>
                  <a:uLnTx/>
                  <a:uFillTx/>
                  <a:cs typeface="Arial" pitchFamily="34" charset="0"/>
                </a:rPr>
                <a:t>Stresstoleranz</a:t>
              </a:r>
            </a:p>
          </p:txBody>
        </p:sp>
        <p:sp>
          <p:nvSpPr>
            <p:cNvPr id="35" name="_s1044"/>
            <p:cNvSpPr>
              <a:spLocks noChangeShapeType="1"/>
            </p:cNvSpPr>
            <p:nvPr/>
          </p:nvSpPr>
          <p:spPr bwMode="auto">
            <a:xfrm flipV="1">
              <a:off x="2996" y="1858"/>
              <a:ext cx="313" cy="43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endParaRPr>
            </a:p>
          </p:txBody>
        </p:sp>
        <p:sp>
          <p:nvSpPr>
            <p:cNvPr id="36" name="_s1045"/>
            <p:cNvSpPr>
              <a:spLocks noChangeArrowheads="1"/>
            </p:cNvSpPr>
            <p:nvPr/>
          </p:nvSpPr>
          <p:spPr bwMode="auto">
            <a:xfrm>
              <a:off x="3198" y="1373"/>
              <a:ext cx="536" cy="536"/>
            </a:xfrm>
            <a:prstGeom prst="ellipse">
              <a:avLst/>
            </a:prstGeom>
            <a:solidFill>
              <a:srgbClr val="FFCC99"/>
            </a:solidFill>
            <a:ln w="9525">
              <a:solidFill>
                <a:srgbClr val="000000"/>
              </a:solidFill>
              <a:round/>
              <a:headEnd/>
              <a:tailEnd/>
            </a:ln>
          </p:spPr>
          <p:txBody>
            <a:bodyPr vert="horz" wrap="none" lIns="0" tIns="0" rIns="0" bIns="0" num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a:ln>
                    <a:noFill/>
                  </a:ln>
                  <a:solidFill>
                    <a:srgbClr val="000000"/>
                  </a:solidFill>
                  <a:effectLst/>
                  <a:uLnTx/>
                  <a:uFillTx/>
                  <a:cs typeface="Arial" pitchFamily="34" charset="0"/>
                </a:rPr>
                <a:t>Bindungsstörung</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a:ln>
                    <a:noFill/>
                  </a:ln>
                  <a:solidFill>
                    <a:srgbClr val="000000"/>
                  </a:solidFill>
                  <a:effectLst/>
                  <a:uLnTx/>
                  <a:uFillTx/>
                  <a:cs typeface="Arial" pitchFamily="34" charset="0"/>
                </a:rPr>
                <a:t>Störungen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a:ln>
                    <a:noFill/>
                  </a:ln>
                  <a:solidFill>
                    <a:srgbClr val="000000"/>
                  </a:solidFill>
                  <a:effectLst/>
                  <a:uLnTx/>
                  <a:uFillTx/>
                  <a:cs typeface="Arial" pitchFamily="34" charset="0"/>
                </a:rPr>
                <a:t>der Interaktion</a:t>
              </a:r>
            </a:p>
          </p:txBody>
        </p:sp>
        <p:sp>
          <p:nvSpPr>
            <p:cNvPr id="37" name="_s1046"/>
            <p:cNvSpPr>
              <a:spLocks noChangeShapeType="1"/>
            </p:cNvSpPr>
            <p:nvPr/>
          </p:nvSpPr>
          <p:spPr bwMode="auto">
            <a:xfrm flipV="1">
              <a:off x="2839" y="1706"/>
              <a:ext cx="0" cy="53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endParaRPr>
            </a:p>
          </p:txBody>
        </p:sp>
        <p:sp>
          <p:nvSpPr>
            <p:cNvPr id="38" name="_s1047"/>
            <p:cNvSpPr>
              <a:spLocks noChangeArrowheads="1"/>
            </p:cNvSpPr>
            <p:nvPr/>
          </p:nvSpPr>
          <p:spPr bwMode="auto">
            <a:xfrm>
              <a:off x="2571" y="1170"/>
              <a:ext cx="536" cy="536"/>
            </a:xfrm>
            <a:prstGeom prst="ellipse">
              <a:avLst/>
            </a:prstGeom>
            <a:solidFill>
              <a:srgbClr val="FFCC99"/>
            </a:solidFill>
            <a:ln w="9525">
              <a:solidFill>
                <a:srgbClr val="000000"/>
              </a:solidFill>
              <a:round/>
              <a:headEnd/>
              <a:tailEnd/>
            </a:ln>
          </p:spPr>
          <p:txBody>
            <a:bodyPr vert="horz" wrap="none" lIns="0" tIns="0" rIns="0" bIns="0" num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000000"/>
                  </a:solidFill>
                  <a:effectLst/>
                  <a:uLnTx/>
                  <a:uFillTx/>
                  <a:cs typeface="Arial" pitchFamily="34" charset="0"/>
                </a:rPr>
                <a:t>Störungen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000000"/>
                  </a:solidFill>
                  <a:effectLst/>
                  <a:uLnTx/>
                  <a:uFillTx/>
                  <a:cs typeface="Arial" pitchFamily="34" charset="0"/>
                </a:rPr>
                <a:t>der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000000"/>
                  </a:solidFill>
                  <a:effectLst/>
                  <a:uLnTx/>
                  <a:uFillTx/>
                  <a:cs typeface="Arial" pitchFamily="34" charset="0"/>
                </a:rPr>
                <a:t>Empathiefähigkeit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000000"/>
                  </a:solidFill>
                  <a:effectLst/>
                  <a:uLnTx/>
                  <a:uFillTx/>
                  <a:cs typeface="Arial" pitchFamily="34" charset="0"/>
                </a:rPr>
                <a:t>Mentalisierung</a:t>
              </a:r>
            </a:p>
          </p:txBody>
        </p:sp>
        <p:sp>
          <p:nvSpPr>
            <p:cNvPr id="39" name="_s1048"/>
            <p:cNvSpPr>
              <a:spLocks noChangeArrowheads="1"/>
            </p:cNvSpPr>
            <p:nvPr/>
          </p:nvSpPr>
          <p:spPr bwMode="auto">
            <a:xfrm>
              <a:off x="2516" y="2177"/>
              <a:ext cx="656" cy="597"/>
            </a:xfrm>
            <a:prstGeom prst="ellipse">
              <a:avLst/>
            </a:prstGeom>
            <a:solidFill>
              <a:srgbClr val="CC99FF"/>
            </a:solidFill>
            <a:ln w="9525">
              <a:solidFill>
                <a:srgbClr val="000000"/>
              </a:solidFill>
              <a:round/>
              <a:headEnd/>
              <a:tailEnd/>
            </a:ln>
          </p:spPr>
          <p:txBody>
            <a:bodyPr vert="horz" wrap="none" lIns="0" tIns="0" rIns="0" bIns="0" num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600" b="0" i="0" u="none" strike="noStrike" kern="0" cap="none" spc="0" normalizeH="0" baseline="0" noProof="0" dirty="0" err="1">
                  <a:ln>
                    <a:noFill/>
                  </a:ln>
                  <a:solidFill>
                    <a:srgbClr val="000000"/>
                  </a:solidFill>
                  <a:effectLst/>
                  <a:uLnTx/>
                  <a:uFillTx/>
                  <a:cs typeface="Arial" pitchFamily="34" charset="0"/>
                </a:rPr>
                <a:t>Invalidierende</a:t>
              </a:r>
              <a:r>
                <a:rPr kumimoji="0" lang="de-DE" sz="1600" b="0" i="0" u="none" strike="noStrike" kern="0" cap="none" spc="0" normalizeH="0" baseline="0" noProof="0" dirty="0">
                  <a:ln>
                    <a:noFill/>
                  </a:ln>
                  <a:solidFill>
                    <a:srgbClr val="000000"/>
                  </a:solidFill>
                  <a:effectLst/>
                  <a:uLnTx/>
                  <a:uFillTx/>
                  <a:cs typeface="Arial" pitchFamily="34"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600" b="0" i="0" u="none" strike="noStrike" kern="0" cap="none" spc="0" normalizeH="0" baseline="0" noProof="0" dirty="0">
                  <a:ln>
                    <a:noFill/>
                  </a:ln>
                  <a:solidFill>
                    <a:srgbClr val="000000"/>
                  </a:solidFill>
                  <a:effectLst/>
                  <a:uLnTx/>
                  <a:uFillTx/>
                  <a:cs typeface="Arial" pitchFamily="34" charset="0"/>
                </a:rPr>
                <a:t>vernachlässigende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600" b="0" i="0" u="none" strike="noStrike" kern="0" cap="none" spc="0" normalizeH="0" baseline="0" noProof="0" dirty="0">
                  <a:ln>
                    <a:noFill/>
                  </a:ln>
                  <a:solidFill>
                    <a:srgbClr val="000000"/>
                  </a:solidFill>
                  <a:effectLst/>
                  <a:uLnTx/>
                  <a:uFillTx/>
                  <a:cs typeface="Arial" pitchFamily="34" charset="0"/>
                </a:rPr>
                <a:t>Umgebung</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600" b="0" i="0" u="none" strike="noStrike" kern="0" cap="none" spc="0" normalizeH="0" baseline="0" noProof="0" dirty="0">
                  <a:ln>
                    <a:noFill/>
                  </a:ln>
                  <a:solidFill>
                    <a:srgbClr val="000000"/>
                  </a:solidFill>
                  <a:effectLst/>
                  <a:uLnTx/>
                  <a:uFillTx/>
                  <a:cs typeface="Arial" pitchFamily="34" charset="0"/>
                </a:rPr>
                <a:t>Typ-II-Traumata</a:t>
              </a:r>
            </a:p>
          </p:txBody>
        </p:sp>
      </p:grpSp>
      <p:sp>
        <p:nvSpPr>
          <p:cNvPr id="40" name="Oval 23"/>
          <p:cNvSpPr>
            <a:spLocks noChangeArrowheads="1"/>
          </p:cNvSpPr>
          <p:nvPr/>
        </p:nvSpPr>
        <p:spPr bwMode="auto">
          <a:xfrm>
            <a:off x="0" y="44624"/>
            <a:ext cx="3635375" cy="692150"/>
          </a:xfrm>
          <a:prstGeom prst="ellipse">
            <a:avLst/>
          </a:prstGeom>
          <a:solidFill>
            <a:srgbClr val="99CC00"/>
          </a:solidFill>
          <a:ln w="9525">
            <a:solidFill>
              <a:srgbClr val="000000"/>
            </a:solidFill>
            <a:round/>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000000"/>
                </a:solidFill>
                <a:effectLst/>
                <a:uLnTx/>
                <a:uFillTx/>
              </a:rPr>
              <a:t>Biologische Faktoren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000000"/>
                </a:solidFill>
                <a:effectLst/>
                <a:uLnTx/>
                <a:uFillTx/>
              </a:rPr>
              <a:t>Genetik, prä- und perinatale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000000"/>
                </a:solidFill>
                <a:effectLst/>
                <a:uLnTx/>
                <a:uFillTx/>
              </a:rPr>
              <a:t> Risikofaktoren</a:t>
            </a:r>
          </a:p>
        </p:txBody>
      </p:sp>
      <p:sp>
        <p:nvSpPr>
          <p:cNvPr id="41" name="Rectangle 28"/>
          <p:cNvSpPr>
            <a:spLocks noChangeArrowheads="1"/>
          </p:cNvSpPr>
          <p:nvPr/>
        </p:nvSpPr>
        <p:spPr bwMode="auto">
          <a:xfrm>
            <a:off x="133350" y="6337911"/>
            <a:ext cx="148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e-CH" sz="1400" b="0" i="0" u="none" strike="noStrike" kern="0" cap="none" spc="0" normalizeH="0" baseline="0" noProof="0" dirty="0">
                <a:ln>
                  <a:noFill/>
                </a:ln>
                <a:solidFill>
                  <a:srgbClr val="000000"/>
                </a:solidFill>
                <a:effectLst/>
                <a:uLnTx/>
                <a:uFillTx/>
              </a:rPr>
              <a:t>Schmid (2008) </a:t>
            </a:r>
          </a:p>
        </p:txBody>
      </p:sp>
    </p:spTree>
    <p:extLst>
      <p:ext uri="{BB962C8B-B14F-4D97-AF65-F5344CB8AC3E}">
        <p14:creationId xmlns:p14="http://schemas.microsoft.com/office/powerpoint/2010/main" val="765449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Emotionsregulationsmodell</a:t>
            </a:r>
            <a:br>
              <a:rPr lang="de-CH" dirty="0"/>
            </a:br>
            <a:r>
              <a:rPr lang="de-CH" b="0" dirty="0">
                <a:solidFill>
                  <a:schemeClr val="tx2"/>
                </a:solidFill>
              </a:rPr>
              <a:t>«Emotionsphobie»</a:t>
            </a:r>
            <a:endParaRPr lang="de-CH" dirty="0"/>
          </a:p>
        </p:txBody>
      </p:sp>
      <p:sp>
        <p:nvSpPr>
          <p:cNvPr id="5" name="Foliennummernplatzhalter 4"/>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4"/>
          <p:cNvSpPr>
            <a:spLocks noChangeArrowheads="1"/>
          </p:cNvSpPr>
          <p:nvPr/>
        </p:nvSpPr>
        <p:spPr bwMode="auto">
          <a:xfrm>
            <a:off x="238729" y="1268760"/>
            <a:ext cx="8459788" cy="4202113"/>
          </a:xfrm>
          <a:prstGeom prst="rect">
            <a:avLst/>
          </a:prstGeom>
          <a:solidFill>
            <a:srgbClr val="FFFFFF"/>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pPr marL="342900" marR="0" lvl="0" indent="-342900" algn="l" defTabSz="914400" rtl="0" eaLnBrk="1" fontAlgn="base" latinLnBrk="0" hangingPunct="1">
              <a:lnSpc>
                <a:spcPct val="100000"/>
              </a:lnSpc>
              <a:spcBef>
                <a:spcPct val="20000"/>
              </a:spcBef>
              <a:spcAft>
                <a:spcPct val="0"/>
              </a:spcAft>
              <a:buClr>
                <a:srgbClr val="009999"/>
              </a:buClr>
              <a:buSzPct val="80000"/>
              <a:buFont typeface="Arial" charset="0"/>
              <a:buChar char="►"/>
              <a:tabLst/>
              <a:defRPr/>
            </a:pPr>
            <a:endParaRPr kumimoji="0" lang="de-DE" sz="3200" b="0" i="0" u="none" strike="noStrike" kern="0" cap="none" spc="0" normalizeH="0" baseline="0" noProof="0" dirty="0">
              <a:ln>
                <a:noFill/>
              </a:ln>
              <a:solidFill>
                <a:srgbClr val="BBE0E3"/>
              </a:solidFill>
              <a:effectLst>
                <a:outerShdw blurRad="38100" dist="38100" dir="2700000" algn="tl">
                  <a:srgbClr val="000000"/>
                </a:outerShdw>
              </a:effectLst>
              <a:uLnTx/>
              <a:uFillTx/>
              <a:latin typeface="Tahoma"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9999"/>
              </a:buClr>
              <a:buSzPct val="80000"/>
              <a:buFont typeface="Arial" charset="0"/>
              <a:buChar char="►"/>
              <a:tabLst/>
              <a:defRPr/>
            </a:pPr>
            <a:endParaRPr kumimoji="0" lang="de-DE" sz="3200" b="0" i="0" u="none" strike="noStrike" kern="0" cap="none" spc="0" normalizeH="0" baseline="0" noProof="0" dirty="0">
              <a:ln>
                <a:noFill/>
              </a:ln>
              <a:solidFill>
                <a:srgbClr val="BBE0E3"/>
              </a:solidFill>
              <a:effectLst>
                <a:outerShdw blurRad="38100" dist="38100" dir="2700000" algn="tl">
                  <a:srgbClr val="000000"/>
                </a:outerShdw>
              </a:effectLst>
              <a:uLnTx/>
              <a:uFillTx/>
              <a:latin typeface="Tahoma"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9999"/>
              </a:buClr>
              <a:buSzPct val="80000"/>
              <a:buFont typeface="Arial" charset="0"/>
              <a:buChar char="►"/>
              <a:tabLst/>
              <a:defRPr/>
            </a:pPr>
            <a:endParaRPr kumimoji="0" lang="de-DE" sz="3200" b="0" i="0" u="none" strike="noStrike" kern="0" cap="none" spc="0" normalizeH="0" baseline="0" noProof="0" dirty="0">
              <a:ln>
                <a:noFill/>
              </a:ln>
              <a:solidFill>
                <a:srgbClr val="BBE0E3"/>
              </a:solidFill>
              <a:effectLst>
                <a:outerShdw blurRad="38100" dist="38100" dir="2700000" algn="tl">
                  <a:srgbClr val="000000"/>
                </a:outerShdw>
              </a:effectLst>
              <a:uLnTx/>
              <a:uFillTx/>
              <a:latin typeface="Tahoma"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9999"/>
              </a:buClr>
              <a:buSzPct val="80000"/>
              <a:buFont typeface="Arial" charset="0"/>
              <a:buNone/>
              <a:tabLst/>
              <a:defRPr/>
            </a:pPr>
            <a:r>
              <a:rPr kumimoji="0" lang="de-DE" sz="2400" b="0" i="0" u="none" strike="noStrike" kern="0" cap="none" spc="0" normalizeH="0" baseline="0" noProof="0" dirty="0">
                <a:ln>
                  <a:noFill/>
                </a:ln>
                <a:solidFill>
                  <a:srgbClr val="BBE0E3"/>
                </a:solidFill>
                <a:effectLst>
                  <a:outerShdw blurRad="38100" dist="38100" dir="2700000" algn="tl">
                    <a:srgbClr val="000000"/>
                  </a:outerShdw>
                </a:effectLst>
                <a:uLnTx/>
                <a:uFillTx/>
                <a:latin typeface="Tahoma" pitchFamily="34" charset="0"/>
                <a:ea typeface="+mn-ea"/>
                <a:cs typeface="+mn-cs"/>
              </a:rPr>
              <a:t>    </a:t>
            </a:r>
            <a:r>
              <a:rPr kumimoji="0" lang="de-DE" sz="2400" b="0" i="0" u="none" strike="noStrike" kern="0" cap="none" spc="0" normalizeH="0" baseline="0" noProof="0" dirty="0">
                <a:ln>
                  <a:noFill/>
                </a:ln>
                <a:solidFill>
                  <a:srgbClr val="000000"/>
                </a:solidFill>
                <a:effectLst>
                  <a:outerShdw blurRad="38100" dist="38100" dir="2700000" algn="tl">
                    <a:srgbClr val="000000"/>
                  </a:outerShdw>
                </a:effectLst>
                <a:uLnTx/>
                <a:uFillTx/>
                <a:latin typeface="Tahoma" pitchFamily="34" charset="0"/>
                <a:ea typeface="+mn-ea"/>
                <a:cs typeface="+mn-cs"/>
              </a:rPr>
              <a:t>     </a:t>
            </a:r>
          </a:p>
          <a:p>
            <a:pPr marL="342900" marR="0" lvl="0" indent="-342900" algn="l" defTabSz="914400" rtl="0" eaLnBrk="1" fontAlgn="base" latinLnBrk="0" hangingPunct="1">
              <a:lnSpc>
                <a:spcPct val="100000"/>
              </a:lnSpc>
              <a:spcBef>
                <a:spcPct val="20000"/>
              </a:spcBef>
              <a:spcAft>
                <a:spcPct val="0"/>
              </a:spcAft>
              <a:buClr>
                <a:srgbClr val="009999"/>
              </a:buClr>
              <a:buSzPct val="80000"/>
              <a:buFont typeface="Arial" charset="0"/>
              <a:buNone/>
              <a:tabLst/>
              <a:defRPr/>
            </a:pPr>
            <a:endParaRPr kumimoji="0" lang="de-DE" sz="2400" b="0" i="0" u="none" strike="noStrike" kern="0" cap="none" spc="0" normalizeH="0" baseline="0" noProof="0" dirty="0">
              <a:ln>
                <a:noFill/>
              </a:ln>
              <a:solidFill>
                <a:srgbClr val="000000"/>
              </a:solidFill>
              <a:effectLst>
                <a:outerShdw blurRad="38100" dist="38100" dir="2700000" algn="tl">
                  <a:srgbClr val="000000"/>
                </a:outerShdw>
              </a:effectLst>
              <a:uLnTx/>
              <a:uFillTx/>
              <a:latin typeface="Tahoma"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9999"/>
              </a:buClr>
              <a:buSzPct val="80000"/>
              <a:buFont typeface="Arial" charset="0"/>
              <a:buNone/>
              <a:tabLst/>
              <a:defRPr/>
            </a:pPr>
            <a:r>
              <a:rPr kumimoji="0" lang="de-DE" sz="1800" b="0" i="0" u="none" strike="noStrike" kern="0" cap="none" spc="0" normalizeH="0" baseline="0" noProof="0" dirty="0">
                <a:ln>
                  <a:noFill/>
                </a:ln>
                <a:solidFill>
                  <a:srgbClr val="000000"/>
                </a:solidFill>
                <a:effectLst>
                  <a:outerShdw blurRad="38100" dist="38100" dir="2700000" algn="tl">
                    <a:srgbClr val="000000"/>
                  </a:outerShdw>
                </a:effectLst>
                <a:uLnTx/>
                <a:uFillTx/>
                <a:latin typeface="Tahoma" pitchFamily="34" charset="0"/>
                <a:ea typeface="+mn-ea"/>
                <a:cs typeface="+mn-cs"/>
              </a:rPr>
              <a:t>    </a:t>
            </a:r>
          </a:p>
          <a:p>
            <a:pPr marL="342900" marR="0" lvl="0" indent="-342900" algn="l" defTabSz="914400" rtl="0" eaLnBrk="1" fontAlgn="base" latinLnBrk="0" hangingPunct="1">
              <a:lnSpc>
                <a:spcPct val="100000"/>
              </a:lnSpc>
              <a:spcBef>
                <a:spcPct val="20000"/>
              </a:spcBef>
              <a:spcAft>
                <a:spcPct val="0"/>
              </a:spcAft>
              <a:buClr>
                <a:srgbClr val="009999"/>
              </a:buClr>
              <a:buSzPct val="80000"/>
              <a:buFont typeface="Arial" charset="0"/>
              <a:buNone/>
              <a:tabLst/>
              <a:defRPr/>
            </a:pPr>
            <a:r>
              <a:rPr kumimoji="0" lang="de-DE" sz="1800" b="0" i="0" u="none" strike="noStrike" kern="0" cap="none" spc="0" normalizeH="0" baseline="0" noProof="0" dirty="0">
                <a:ln>
                  <a:noFill/>
                </a:ln>
                <a:solidFill>
                  <a:srgbClr val="000000"/>
                </a:solidFill>
                <a:effectLst>
                  <a:outerShdw blurRad="38100" dist="38100" dir="2700000" algn="tl">
                    <a:srgbClr val="000000"/>
                  </a:outerShdw>
                </a:effectLst>
                <a:uLnTx/>
                <a:uFillTx/>
                <a:latin typeface="Tahoma" pitchFamily="34" charset="0"/>
                <a:ea typeface="+mn-ea"/>
                <a:cs typeface="+mn-cs"/>
              </a:rPr>
              <a:t>  </a:t>
            </a:r>
          </a:p>
          <a:p>
            <a:pPr marL="342900" marR="0" lvl="0" indent="-342900" algn="l" defTabSz="914400" rtl="0" eaLnBrk="1" fontAlgn="base" latinLnBrk="0" hangingPunct="1">
              <a:lnSpc>
                <a:spcPct val="100000"/>
              </a:lnSpc>
              <a:spcBef>
                <a:spcPct val="20000"/>
              </a:spcBef>
              <a:spcAft>
                <a:spcPct val="0"/>
              </a:spcAft>
              <a:buClr>
                <a:srgbClr val="009999"/>
              </a:buClr>
              <a:buSzPct val="80000"/>
              <a:buFont typeface="Arial" charset="0"/>
              <a:buNone/>
              <a:tabLst/>
              <a:defRPr/>
            </a:pPr>
            <a:endParaRPr kumimoji="0" lang="de-DE" sz="1800" b="1" i="0" u="none" strike="noStrike" kern="0" cap="none" spc="0" normalizeH="0" baseline="0" noProof="0" dirty="0">
              <a:ln>
                <a:noFill/>
              </a:ln>
              <a:solidFill>
                <a:srgbClr val="000000"/>
              </a:solidFill>
              <a:effectLst>
                <a:outerShdw blurRad="38100" dist="38100" dir="2700000" algn="tl">
                  <a:srgbClr val="000000"/>
                </a:outerShdw>
              </a:effectLst>
              <a:uLnTx/>
              <a:uFillTx/>
              <a:latin typeface="Tahoma"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9999"/>
              </a:buClr>
              <a:buSzPct val="80000"/>
              <a:buFont typeface="Arial" charset="0"/>
              <a:buNone/>
              <a:tabLst/>
              <a:defRPr/>
            </a:pPr>
            <a:r>
              <a:rPr kumimoji="0" lang="de-DE" sz="1800" b="1" i="0" u="none" strike="noStrike" kern="0" cap="none" spc="0" normalizeH="0" baseline="0" noProof="0" dirty="0">
                <a:ln>
                  <a:noFill/>
                </a:ln>
                <a:solidFill>
                  <a:srgbClr val="000000"/>
                </a:solidFill>
                <a:effectLst/>
                <a:uLnTx/>
                <a:uFillTx/>
                <a:latin typeface="Arial"/>
                <a:ea typeface="+mn-ea"/>
                <a:cs typeface="+mn-cs"/>
              </a:rPr>
              <a:t>Stimulus</a:t>
            </a:r>
            <a:r>
              <a:rPr kumimoji="0" lang="de-DE" sz="1800" b="1" i="0" u="none" strike="noStrike" kern="0" cap="none" spc="0" normalizeH="0" baseline="0" noProof="0" dirty="0">
                <a:ln>
                  <a:noFill/>
                </a:ln>
                <a:solidFill>
                  <a:srgbClr val="000000"/>
                </a:solidFill>
                <a:effectLst>
                  <a:outerShdw blurRad="38100" dist="38100" dir="2700000" algn="tl">
                    <a:srgbClr val="000000"/>
                  </a:outerShdw>
                </a:effectLst>
                <a:uLnTx/>
                <a:uFillTx/>
                <a:latin typeface="Tahoma" pitchFamily="34" charset="0"/>
                <a:ea typeface="+mn-ea"/>
                <a:cs typeface="+mn-cs"/>
              </a:rPr>
              <a:t>            </a:t>
            </a:r>
            <a:r>
              <a:rPr kumimoji="0" lang="de-DE" sz="1800" b="1" i="0" u="none" strike="noStrike" kern="0" cap="none" spc="0" normalizeH="0" baseline="0" noProof="0" dirty="0">
                <a:ln>
                  <a:noFill/>
                </a:ln>
                <a:solidFill>
                  <a:srgbClr val="000000"/>
                </a:solidFill>
                <a:effectLst/>
                <a:uLnTx/>
                <a:uFillTx/>
                <a:latin typeface="Arial"/>
                <a:ea typeface="+mn-ea"/>
                <a:cs typeface="+mn-cs"/>
              </a:rPr>
              <a:t>Emotion</a:t>
            </a:r>
            <a:r>
              <a:rPr kumimoji="0" lang="de-DE" sz="1800" b="1" i="0" u="none" strike="noStrike" kern="0" cap="none" spc="0" normalizeH="0" baseline="0" noProof="0" dirty="0">
                <a:ln>
                  <a:noFill/>
                </a:ln>
                <a:solidFill>
                  <a:srgbClr val="000000"/>
                </a:solidFill>
                <a:effectLst>
                  <a:outerShdw blurRad="38100" dist="38100" dir="2700000" algn="tl">
                    <a:srgbClr val="000000"/>
                  </a:outerShdw>
                </a:effectLst>
                <a:uLnTx/>
                <a:uFillTx/>
                <a:latin typeface="Tahoma" pitchFamily="34" charset="0"/>
                <a:ea typeface="+mn-ea"/>
                <a:cs typeface="+mn-cs"/>
              </a:rPr>
              <a:t>          </a:t>
            </a:r>
            <a:r>
              <a:rPr kumimoji="0" lang="de-DE" sz="1800" b="1" i="0" u="none" strike="noStrike" kern="0" cap="none" spc="0" normalizeH="0" baseline="0" noProof="0" dirty="0">
                <a:ln>
                  <a:noFill/>
                </a:ln>
                <a:solidFill>
                  <a:srgbClr val="000000"/>
                </a:solidFill>
                <a:effectLst/>
                <a:uLnTx/>
                <a:uFillTx/>
                <a:latin typeface="Arial"/>
                <a:ea typeface="+mn-ea"/>
                <a:cs typeface="+mn-cs"/>
              </a:rPr>
              <a:t>Reaktion </a:t>
            </a:r>
            <a:r>
              <a:rPr kumimoji="0" lang="de-DE" sz="1800" b="1" i="0" u="none" strike="noStrike" kern="0" cap="none" spc="0" normalizeH="0" baseline="0" noProof="0" dirty="0">
                <a:ln>
                  <a:noFill/>
                </a:ln>
                <a:solidFill>
                  <a:srgbClr val="000000"/>
                </a:solidFill>
                <a:effectLst>
                  <a:outerShdw blurRad="38100" dist="38100" dir="2700000" algn="tl">
                    <a:srgbClr val="000000"/>
                  </a:outerShdw>
                </a:effectLst>
                <a:uLnTx/>
                <a:uFillTx/>
                <a:latin typeface="Tahoma" pitchFamily="34" charset="0"/>
                <a:ea typeface="+mn-ea"/>
                <a:cs typeface="+mn-cs"/>
              </a:rPr>
              <a:t>          </a:t>
            </a:r>
            <a:r>
              <a:rPr kumimoji="0" lang="de-DE" sz="1800" b="1" i="0" u="none" strike="noStrike" kern="0" cap="none" spc="0" normalizeH="0" baseline="0" noProof="0" dirty="0">
                <a:ln>
                  <a:noFill/>
                </a:ln>
                <a:solidFill>
                  <a:srgbClr val="000000"/>
                </a:solidFill>
                <a:effectLst/>
                <a:uLnTx/>
                <a:uFillTx/>
                <a:latin typeface="Arial"/>
                <a:ea typeface="+mn-ea"/>
                <a:cs typeface="+mn-cs"/>
              </a:rPr>
              <a:t>Spannungsanstieg</a:t>
            </a:r>
            <a:endParaRPr kumimoji="0" lang="de-DE"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9999"/>
              </a:buClr>
              <a:buSzPct val="80000"/>
              <a:buFont typeface="Arial" charset="0"/>
              <a:buNone/>
              <a:tabLst/>
              <a:defRPr/>
            </a:pPr>
            <a:r>
              <a:rPr kumimoji="0" lang="de-DE" sz="1800" b="0" i="0" u="none" strike="noStrike" kern="0" cap="none" spc="0" normalizeH="0" baseline="0" noProof="0" dirty="0">
                <a:ln>
                  <a:noFill/>
                </a:ln>
                <a:solidFill>
                  <a:srgbClr val="000000"/>
                </a:solidFill>
                <a:effectLst>
                  <a:outerShdw blurRad="38100" dist="38100" dir="2700000" algn="tl">
                    <a:srgbClr val="000000"/>
                  </a:outerShdw>
                </a:effectLst>
                <a:uLnTx/>
                <a:uFillTx/>
                <a:latin typeface="Tahoma" pitchFamily="34" charset="0"/>
                <a:ea typeface="+mn-ea"/>
                <a:cs typeface="+mn-cs"/>
              </a:rPr>
              <a:t>		              </a:t>
            </a:r>
            <a:r>
              <a:rPr kumimoji="0" lang="de-DE" sz="1800" b="0" i="0" u="none" strike="noStrike" kern="0" cap="none" spc="0" normalizeH="0" baseline="0" noProof="0" dirty="0">
                <a:ln>
                  <a:noFill/>
                </a:ln>
                <a:solidFill>
                  <a:srgbClr val="000000"/>
                </a:solidFill>
                <a:effectLst/>
                <a:uLnTx/>
                <a:uFillTx/>
                <a:latin typeface="Arial"/>
                <a:ea typeface="+mn-ea"/>
                <a:cs typeface="+mn-cs"/>
              </a:rPr>
              <a:t>negiert</a:t>
            </a:r>
            <a:r>
              <a:rPr kumimoji="0" lang="de-DE" sz="1800" b="0" i="0" u="none" strike="noStrike" kern="0" cap="none" spc="0" normalizeH="0" baseline="0" noProof="0" dirty="0">
                <a:ln>
                  <a:noFill/>
                </a:ln>
                <a:solidFill>
                  <a:srgbClr val="000000"/>
                </a:solidFill>
                <a:effectLst>
                  <a:outerShdw blurRad="38100" dist="38100" dir="2700000" algn="tl">
                    <a:srgbClr val="000000"/>
                  </a:outerShdw>
                </a:effectLst>
                <a:uLnTx/>
                <a:uFillTx/>
                <a:latin typeface="Tahoma" pitchFamily="34" charset="0"/>
                <a:ea typeface="+mn-ea"/>
                <a:cs typeface="+mn-cs"/>
              </a:rPr>
              <a:t>           </a:t>
            </a:r>
            <a:r>
              <a:rPr kumimoji="0" lang="de-DE" sz="1800" b="0" i="0" u="none" strike="noStrike" kern="0" cap="none" spc="0" normalizeH="0" baseline="0" noProof="0" dirty="0">
                <a:ln>
                  <a:noFill/>
                </a:ln>
                <a:solidFill>
                  <a:srgbClr val="000000"/>
                </a:solidFill>
                <a:effectLst/>
                <a:uLnTx/>
                <a:uFillTx/>
                <a:latin typeface="Arial"/>
                <a:ea typeface="+mn-ea"/>
                <a:cs typeface="+mn-cs"/>
              </a:rPr>
              <a:t>inadäquat</a:t>
            </a:r>
            <a:r>
              <a:rPr kumimoji="0" lang="de-DE" sz="1800" b="0" i="0" u="none" strike="noStrike" kern="0" cap="none" spc="0" normalizeH="0" baseline="0" noProof="0" dirty="0">
                <a:ln>
                  <a:noFill/>
                </a:ln>
                <a:solidFill>
                  <a:srgbClr val="000000"/>
                </a:solidFill>
                <a:effectLst>
                  <a:outerShdw blurRad="38100" dist="38100" dir="2700000" algn="tl">
                    <a:srgbClr val="000000"/>
                  </a:outerShdw>
                </a:effectLst>
                <a:uLnTx/>
                <a:uFillTx/>
                <a:latin typeface="Tahoma" pitchFamily="34" charset="0"/>
                <a:ea typeface="+mn-ea"/>
                <a:cs typeface="+mn-cs"/>
              </a:rPr>
              <a:t>   	</a:t>
            </a:r>
            <a:endParaRPr kumimoji="0" lang="de-DE" sz="3200" b="0" i="0" u="none" strike="noStrike" kern="0" cap="none" spc="0" normalizeH="0" baseline="0" noProof="0" dirty="0">
              <a:ln>
                <a:noFill/>
              </a:ln>
              <a:solidFill>
                <a:srgbClr val="000000"/>
              </a:solidFill>
              <a:effectLst>
                <a:outerShdw blurRad="38100" dist="38100" dir="2700000" algn="tl">
                  <a:srgbClr val="000000"/>
                </a:outerShdw>
              </a:effectLst>
              <a:uLnTx/>
              <a:uFillTx/>
              <a:latin typeface="Tahoma" pitchFamily="34" charset="0"/>
              <a:ea typeface="+mn-ea"/>
              <a:cs typeface="+mn-cs"/>
            </a:endParaRPr>
          </a:p>
        </p:txBody>
      </p:sp>
      <p:sp>
        <p:nvSpPr>
          <p:cNvPr id="8" name="AutoShape 5"/>
          <p:cNvSpPr>
            <a:spLocks noChangeArrowheads="1"/>
          </p:cNvSpPr>
          <p:nvPr/>
        </p:nvSpPr>
        <p:spPr bwMode="auto">
          <a:xfrm rot="-1371095">
            <a:off x="-129571" y="2437160"/>
            <a:ext cx="5943600" cy="5905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round/>
            <a:headEnd/>
            <a:tailEnd/>
          </a:ln>
          <a:scene3d>
            <a:camera prst="legacyObliqueTopRight"/>
            <a:lightRig rig="legacyFlat2" dir="t"/>
          </a:scene3d>
          <a:sp3d extrusionH="430200" prstMaterial="legacyMatte">
            <a:bevelT w="13500" h="13500" prst="angle"/>
            <a:bevelB w="13500" h="13500" prst="angle"/>
            <a:extrusionClr>
              <a:srgbClr val="FF0000"/>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latin typeface="Arial"/>
              <a:ea typeface="+mn-ea"/>
              <a:cs typeface="+mn-cs"/>
            </a:endParaRPr>
          </a:p>
        </p:txBody>
      </p:sp>
      <p:sp>
        <p:nvSpPr>
          <p:cNvPr id="9" name="Text Box 6"/>
          <p:cNvSpPr txBox="1">
            <a:spLocks noChangeArrowheads="1"/>
          </p:cNvSpPr>
          <p:nvPr/>
        </p:nvSpPr>
        <p:spPr bwMode="auto">
          <a:xfrm>
            <a:off x="5602892" y="1422748"/>
            <a:ext cx="2563812" cy="2708434"/>
          </a:xfrm>
          <a:prstGeom prst="rect">
            <a:avLst/>
          </a:prstGeom>
          <a:solidFill>
            <a:srgbClr val="0099FF"/>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0099FF"/>
            </a:extrusionClr>
          </a:sp3d>
        </p:spPr>
        <p:txBody>
          <a:bodyPr>
            <a:spAutoFit/>
            <a:flatTx/>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a:ea typeface="+mn-ea"/>
                <a:cs typeface="Arial" pitchFamily="34" charset="0"/>
              </a:rPr>
              <a:t>Selbstverletzung</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a:ea typeface="+mn-ea"/>
                <a:cs typeface="Arial" pitchFamily="34" charset="0"/>
              </a:rPr>
              <a:t>Parasuizid</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a:ea typeface="+mn-ea"/>
                <a:cs typeface="Arial" pitchFamily="34" charset="0"/>
              </a:rPr>
              <a:t>Dissoziation</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a:ea typeface="+mn-ea"/>
                <a:cs typeface="Arial" pitchFamily="34" charset="0"/>
              </a:rPr>
              <a:t>Aggression</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a:ea typeface="+mn-ea"/>
                <a:cs typeface="Arial" pitchFamily="34" charset="0"/>
              </a:rPr>
              <a:t>Substanzkonsum</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a:ea typeface="+mn-ea"/>
                <a:cs typeface="Arial" pitchFamily="34" charset="0"/>
              </a:rPr>
              <a:t>Weglaufen</a:t>
            </a:r>
            <a:endParaRPr kumimoji="0" lang="de-DE" sz="1400" b="0"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10" name="Line 7"/>
          <p:cNvSpPr>
            <a:spLocks noChangeShapeType="1"/>
          </p:cNvSpPr>
          <p:nvPr/>
        </p:nvSpPr>
        <p:spPr bwMode="auto">
          <a:xfrm>
            <a:off x="8698517" y="1402110"/>
            <a:ext cx="0" cy="2436813"/>
          </a:xfrm>
          <a:prstGeom prst="line">
            <a:avLst/>
          </a:prstGeom>
          <a:noFill/>
          <a:ln w="104775">
            <a:solidFill>
              <a:srgbClr val="00FF00"/>
            </a:solidFill>
            <a:round/>
            <a:headEnd/>
            <a:tailEnd type="triangle" w="med" len="med"/>
          </a:ln>
          <a:scene3d>
            <a:camera prst="legacyObliqueTopRight"/>
            <a:lightRig rig="legacyFlat2" dir="t"/>
          </a:scene3d>
          <a:sp3d extrusionH="430200" prstMaterial="legacyMatte">
            <a:bevelT w="13500" h="13500" prst="angle"/>
            <a:bevelB w="13500" h="13500" prst="angle"/>
            <a:extrusionClr>
              <a:srgbClr val="00FF00"/>
            </a:extrusionClr>
          </a:sp3d>
          <a:extLst>
            <a:ext uri="{909E8E84-426E-40DD-AFC4-6F175D3DCCD1}">
              <a14:hiddenFill xmlns:a14="http://schemas.microsoft.com/office/drawing/2010/main">
                <a:noFill/>
              </a14:hiddenFill>
            </a:ext>
          </a:extLst>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latin typeface="Arial"/>
              <a:ea typeface="+mn-ea"/>
              <a:cs typeface="+mn-cs"/>
            </a:endParaRPr>
          </a:p>
        </p:txBody>
      </p:sp>
      <p:sp>
        <p:nvSpPr>
          <p:cNvPr id="11" name="Line 8"/>
          <p:cNvSpPr>
            <a:spLocks noChangeShapeType="1"/>
          </p:cNvSpPr>
          <p:nvPr/>
        </p:nvSpPr>
        <p:spPr bwMode="auto">
          <a:xfrm>
            <a:off x="1521429" y="5058123"/>
            <a:ext cx="381000" cy="0"/>
          </a:xfrm>
          <a:prstGeom prst="line">
            <a:avLst/>
          </a:prstGeom>
          <a:noFill/>
          <a:ln w="63500">
            <a:solidFill>
              <a:srgbClr val="ED7925"/>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latin typeface="Arial"/>
              <a:ea typeface="+mn-ea"/>
              <a:cs typeface="+mn-cs"/>
            </a:endParaRPr>
          </a:p>
        </p:txBody>
      </p:sp>
      <p:sp>
        <p:nvSpPr>
          <p:cNvPr id="12" name="Line 11"/>
          <p:cNvSpPr>
            <a:spLocks noChangeShapeType="1"/>
          </p:cNvSpPr>
          <p:nvPr/>
        </p:nvSpPr>
        <p:spPr bwMode="auto">
          <a:xfrm>
            <a:off x="3143854" y="5062885"/>
            <a:ext cx="381000" cy="0"/>
          </a:xfrm>
          <a:prstGeom prst="line">
            <a:avLst/>
          </a:prstGeom>
          <a:noFill/>
          <a:ln w="63500">
            <a:solidFill>
              <a:srgbClr val="ED7925"/>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latin typeface="Arial"/>
              <a:ea typeface="+mn-ea"/>
              <a:cs typeface="+mn-cs"/>
            </a:endParaRPr>
          </a:p>
        </p:txBody>
      </p:sp>
      <p:sp>
        <p:nvSpPr>
          <p:cNvPr id="13" name="Line 12"/>
          <p:cNvSpPr>
            <a:spLocks noChangeShapeType="1"/>
          </p:cNvSpPr>
          <p:nvPr/>
        </p:nvSpPr>
        <p:spPr bwMode="auto">
          <a:xfrm>
            <a:off x="4777392" y="5058123"/>
            <a:ext cx="381000" cy="0"/>
          </a:xfrm>
          <a:prstGeom prst="line">
            <a:avLst/>
          </a:prstGeom>
          <a:noFill/>
          <a:ln w="63500">
            <a:solidFill>
              <a:srgbClr val="ED7925"/>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latin typeface="Arial"/>
              <a:ea typeface="+mn-ea"/>
              <a:cs typeface="+mn-cs"/>
            </a:endParaRPr>
          </a:p>
        </p:txBody>
      </p:sp>
      <p:sp>
        <p:nvSpPr>
          <p:cNvPr id="14" name="Textfeld 6"/>
          <p:cNvSpPr txBox="1">
            <a:spLocks noChangeArrowheads="1"/>
          </p:cNvSpPr>
          <p:nvPr/>
        </p:nvSpPr>
        <p:spPr bwMode="auto">
          <a:xfrm>
            <a:off x="288436" y="5696835"/>
            <a:ext cx="8296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1" i="0" u="none" strike="noStrike" kern="1200" cap="none" spc="0" normalizeH="0" baseline="0" noProof="0" dirty="0">
                <a:ln>
                  <a:noFill/>
                </a:ln>
                <a:solidFill>
                  <a:srgbClr val="000000"/>
                </a:solidFill>
                <a:effectLst/>
                <a:uLnTx/>
                <a:uFillTx/>
                <a:latin typeface="Arial"/>
                <a:ea typeface="+mn-ea"/>
                <a:cs typeface="Arial" pitchFamily="34" charset="0"/>
              </a:rPr>
              <a:t>Das Dilemma ist, dass diese Patienten entweder zu viel oder zu wenig von ihren Gefühlen wahrnehmen! (van der Hart)</a:t>
            </a:r>
          </a:p>
        </p:txBody>
      </p:sp>
      <p:sp>
        <p:nvSpPr>
          <p:cNvPr id="3" name="Datumsplatzhalter 2"/>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Arial"/>
                <a:ea typeface="+mn-ea"/>
                <a:cs typeface="+mn-cs"/>
              </a:rPr>
              <a:t>4. September 2024</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Fußzeilenplatzhalter 3"/>
          <p:cNvSpPr>
            <a:spLocks noGrp="1"/>
          </p:cNvSpPr>
          <p:nvPr>
            <p:ph type="ftr" sz="quarter" idx="10"/>
          </p:nvPr>
        </p:nvSpPr>
        <p:spPr>
          <a:xfrm>
            <a:off x="2267744" y="6415200"/>
            <a:ext cx="324036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Arial"/>
                <a:ea typeface="+mn-ea"/>
                <a:cs typeface="+mn-cs"/>
              </a:rPr>
              <a:t>Marc Schmid | Folgen von Vernachlässigung und Misshandlung </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31592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Psychoedukation: Selbstregulation und Trauma</a:t>
            </a:r>
            <a:br>
              <a:rPr lang="de-CH" dirty="0"/>
            </a:br>
            <a:r>
              <a:rPr lang="de-CH" b="0" dirty="0">
                <a:solidFill>
                  <a:schemeClr val="tx2"/>
                </a:solidFill>
              </a:rPr>
              <a:t>Das 3-gliedrige Gehirn (McLean, 1970)</a:t>
            </a:r>
            <a:endParaRPr lang="de-CH" dirty="0"/>
          </a:p>
        </p:txBody>
      </p:sp>
      <p:sp>
        <p:nvSpPr>
          <p:cNvPr id="5" name="Foliennummernplatzhalter 4"/>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 Box 7"/>
          <p:cNvSpPr txBox="1">
            <a:spLocks noChangeArrowheads="1"/>
          </p:cNvSpPr>
          <p:nvPr/>
        </p:nvSpPr>
        <p:spPr bwMode="auto">
          <a:xfrm>
            <a:off x="2168088" y="1434078"/>
            <a:ext cx="637894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9pPr>
          </a:lstStyle>
          <a:p>
            <a:pPr marL="0" marR="0" lvl="0" indent="0" algn="l" defTabSz="407988" rtl="0" eaLnBrk="1" fontAlgn="auto" latinLnBrk="0" hangingPunct="0">
              <a:lnSpc>
                <a:spcPct val="93000"/>
              </a:lnSpc>
              <a:spcBef>
                <a:spcPts val="0"/>
              </a:spcBef>
              <a:spcAft>
                <a:spcPts val="600"/>
              </a:spcAft>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kumimoji="0" lang="de-DE" sz="1800" b="1" i="0" u="none" strike="noStrike" kern="1200" cap="none" spc="0" normalizeH="0" baseline="0" noProof="0" dirty="0">
                <a:ln>
                  <a:noFill/>
                </a:ln>
                <a:solidFill>
                  <a:srgbClr val="000000"/>
                </a:solidFill>
                <a:effectLst/>
                <a:uLnTx/>
                <a:uFillTx/>
                <a:latin typeface="Arial"/>
                <a:ea typeface="MS Gothic" pitchFamily="49" charset="-128"/>
                <a:cs typeface="Arial" pitchFamily="34" charset="0"/>
              </a:rPr>
              <a:t>Chef-Etage Vernunfthirn: </a:t>
            </a:r>
            <a:r>
              <a:rPr kumimoji="0" lang="de-DE" sz="1800" b="1" i="0" u="none" strike="noStrike" kern="1200" cap="none" spc="0" normalizeH="0" baseline="0" noProof="0" dirty="0" err="1">
                <a:ln>
                  <a:noFill/>
                </a:ln>
                <a:solidFill>
                  <a:srgbClr val="000000"/>
                </a:solidFill>
                <a:effectLst/>
                <a:uLnTx/>
                <a:uFillTx/>
                <a:latin typeface="Arial"/>
                <a:ea typeface="MS Gothic" pitchFamily="49" charset="-128"/>
                <a:cs typeface="Arial" pitchFamily="34" charset="0"/>
              </a:rPr>
              <a:t>Grosshirn(rinde</a:t>
            </a:r>
            <a:r>
              <a:rPr kumimoji="0" lang="de-DE" sz="1800" b="1" i="0" u="none" strike="noStrike" kern="1200" cap="none" spc="0" normalizeH="0" baseline="0" noProof="0" dirty="0">
                <a:ln>
                  <a:noFill/>
                </a:ln>
                <a:solidFill>
                  <a:srgbClr val="000000"/>
                </a:solidFill>
                <a:effectLst/>
                <a:uLnTx/>
                <a:uFillTx/>
                <a:latin typeface="Arial"/>
                <a:ea typeface="MS Gothic" pitchFamily="49" charset="-128"/>
                <a:cs typeface="Arial" pitchFamily="34" charset="0"/>
              </a:rPr>
              <a:t>), Kortex</a:t>
            </a:r>
          </a:p>
          <a:p>
            <a:pPr marL="0" marR="0" lvl="0" indent="0" algn="l" defTabSz="407988" rtl="0" eaLnBrk="1" fontAlgn="auto" latinLnBrk="0" hangingPunct="0">
              <a:lnSpc>
                <a:spcPct val="93000"/>
              </a:lnSpc>
              <a:spcBef>
                <a:spcPts val="0"/>
              </a:spcBef>
              <a:spcAft>
                <a:spcPts val="600"/>
              </a:spcAft>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kumimoji="0" lang="de-DE" sz="1800" b="0" i="0" u="none" strike="noStrike" kern="1200" cap="none" spc="0" normalizeH="0" baseline="0" noProof="0" dirty="0">
                <a:ln>
                  <a:noFill/>
                </a:ln>
                <a:solidFill>
                  <a:srgbClr val="000000"/>
                </a:solidFill>
                <a:effectLst/>
                <a:uLnTx/>
                <a:uFillTx/>
                <a:latin typeface="Arial"/>
                <a:ea typeface="MS Gothic" pitchFamily="49" charset="-128"/>
                <a:cs typeface="Arial" pitchFamily="34" charset="0"/>
              </a:rPr>
              <a:t>Denken, planen, bewusst genauer wahrnehmen, zielgerichtetes Handeln, Abwägen, rationale Entscheidungen</a:t>
            </a:r>
          </a:p>
        </p:txBody>
      </p:sp>
      <p:sp>
        <p:nvSpPr>
          <p:cNvPr id="7" name="Text Box 8"/>
          <p:cNvSpPr txBox="1">
            <a:spLocks noChangeArrowheads="1"/>
          </p:cNvSpPr>
          <p:nvPr/>
        </p:nvSpPr>
        <p:spPr bwMode="auto">
          <a:xfrm>
            <a:off x="2195736" y="3011855"/>
            <a:ext cx="4896544" cy="154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9pPr>
          </a:lstStyle>
          <a:p>
            <a:pPr marL="0" marR="0" lvl="0" indent="0" algn="l" defTabSz="407988" rtl="0" eaLnBrk="1" fontAlgn="auto" latinLnBrk="0" hangingPunct="0">
              <a:lnSpc>
                <a:spcPct val="93000"/>
              </a:lnSpc>
              <a:spcBef>
                <a:spcPts val="0"/>
              </a:spcBef>
              <a:spcAft>
                <a:spcPts val="600"/>
              </a:spcAft>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kumimoji="0" lang="de-DE" sz="1800" b="1" i="0" u="none" strike="noStrike" kern="1200" cap="none" spc="0" normalizeH="0" baseline="0" noProof="0" dirty="0">
                <a:ln>
                  <a:noFill/>
                </a:ln>
                <a:solidFill>
                  <a:srgbClr val="E65F4B"/>
                </a:solidFill>
                <a:effectLst/>
                <a:uLnTx/>
                <a:uFillTx/>
                <a:latin typeface="Arial"/>
                <a:ea typeface="MS Gothic" pitchFamily="49" charset="-128"/>
                <a:cs typeface="Arial" pitchFamily="34" charset="0"/>
              </a:rPr>
              <a:t>Empfangsbereich: Säugetiergehirn  </a:t>
            </a:r>
            <a:r>
              <a:rPr kumimoji="0" lang="de-DE" sz="1800" b="1" i="0" u="none" strike="noStrike" kern="1200" cap="none" spc="0" normalizeH="0" baseline="0" noProof="0" dirty="0" err="1">
                <a:ln>
                  <a:noFill/>
                </a:ln>
                <a:solidFill>
                  <a:srgbClr val="E65F4B"/>
                </a:solidFill>
                <a:effectLst/>
                <a:uLnTx/>
                <a:uFillTx/>
                <a:latin typeface="Arial"/>
                <a:ea typeface="MS Gothic" pitchFamily="49" charset="-128"/>
                <a:cs typeface="Arial" pitchFamily="34" charset="0"/>
              </a:rPr>
              <a:t>Lymbisches</a:t>
            </a:r>
            <a:r>
              <a:rPr kumimoji="0" lang="de-DE" sz="1800" b="1" i="0" u="none" strike="noStrike" kern="1200" cap="none" spc="0" normalizeH="0" baseline="0" noProof="0" dirty="0">
                <a:ln>
                  <a:noFill/>
                </a:ln>
                <a:solidFill>
                  <a:srgbClr val="E65F4B"/>
                </a:solidFill>
                <a:effectLst/>
                <a:uLnTx/>
                <a:uFillTx/>
                <a:latin typeface="Arial"/>
                <a:ea typeface="MS Gothic" pitchFamily="49" charset="-128"/>
                <a:cs typeface="Arial" pitchFamily="34" charset="0"/>
              </a:rPr>
              <a:t> System mit Amygdala</a:t>
            </a:r>
          </a:p>
          <a:p>
            <a:pPr marL="0" marR="0" lvl="0" indent="0" algn="l" defTabSz="407988" rtl="0" eaLnBrk="1" fontAlgn="auto" latinLnBrk="0" hangingPunct="0">
              <a:lnSpc>
                <a:spcPct val="93000"/>
              </a:lnSpc>
              <a:spcBef>
                <a:spcPts val="0"/>
              </a:spcBef>
              <a:spcAft>
                <a:spcPts val="600"/>
              </a:spcAft>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kumimoji="0" lang="de-DE" sz="1800" b="0" i="0" u="none" strike="noStrike" kern="1200" cap="none" spc="0" normalizeH="0" baseline="0" noProof="0" dirty="0">
                <a:ln>
                  <a:noFill/>
                </a:ln>
                <a:solidFill>
                  <a:srgbClr val="E65F4B"/>
                </a:solidFill>
                <a:effectLst/>
                <a:uLnTx/>
                <a:uFillTx/>
                <a:latin typeface="Arial"/>
                <a:ea typeface="MS Gothic" pitchFamily="49" charset="-128"/>
                <a:cs typeface="Arial" pitchFamily="34" charset="0"/>
              </a:rPr>
              <a:t>Warnzentrale, Steuerzentrale der Gefühle und Speicherzentralen für emotionale Erfahrungen- Sensibilität</a:t>
            </a:r>
          </a:p>
        </p:txBody>
      </p:sp>
      <p:sp>
        <p:nvSpPr>
          <p:cNvPr id="8" name="Text Box 9"/>
          <p:cNvSpPr txBox="1">
            <a:spLocks noChangeArrowheads="1"/>
          </p:cNvSpPr>
          <p:nvPr/>
        </p:nvSpPr>
        <p:spPr bwMode="auto">
          <a:xfrm>
            <a:off x="2195736" y="5176027"/>
            <a:ext cx="6567980" cy="9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9pPr>
          </a:lstStyle>
          <a:p>
            <a:pPr marL="0" marR="0" lvl="0" indent="0" algn="l" defTabSz="407988" rtl="0" eaLnBrk="1" fontAlgn="auto" latinLnBrk="0" hangingPunct="0">
              <a:lnSpc>
                <a:spcPct val="93000"/>
              </a:lnSpc>
              <a:spcBef>
                <a:spcPts val="0"/>
              </a:spcBef>
              <a:spcAft>
                <a:spcPts val="600"/>
              </a:spcAft>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kumimoji="0" lang="de-DE" sz="1800" b="1" i="0" u="none" strike="noStrike" kern="1200" cap="none" spc="0" normalizeH="0" baseline="0" noProof="0" dirty="0">
                <a:ln>
                  <a:noFill/>
                </a:ln>
                <a:solidFill>
                  <a:srgbClr val="4B8CC8"/>
                </a:solidFill>
                <a:effectLst/>
                <a:uLnTx/>
                <a:uFillTx/>
                <a:latin typeface="Arial"/>
                <a:ea typeface="MS Gothic" pitchFamily="49" charset="-128"/>
                <a:cs typeface="Arial" pitchFamily="34" charset="0"/>
              </a:rPr>
              <a:t>Erdgeschoss Instinkthirn: Reptiliengehirn/Stammhirn</a:t>
            </a:r>
          </a:p>
          <a:p>
            <a:pPr marL="0" marR="0" lvl="0" indent="0" algn="l" defTabSz="407988" rtl="0" eaLnBrk="1" fontAlgn="auto" latinLnBrk="0" hangingPunct="0">
              <a:lnSpc>
                <a:spcPct val="93000"/>
              </a:lnSpc>
              <a:spcBef>
                <a:spcPts val="0"/>
              </a:spcBef>
              <a:spcAft>
                <a:spcPts val="600"/>
              </a:spcAft>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kumimoji="0" lang="de-DE" sz="1800" b="0" i="0" u="none" strike="noStrike" kern="1200" cap="none" spc="0" normalizeH="0" baseline="0" noProof="0" dirty="0">
                <a:ln>
                  <a:noFill/>
                </a:ln>
                <a:solidFill>
                  <a:srgbClr val="4B8CC8"/>
                </a:solidFill>
                <a:effectLst/>
                <a:uLnTx/>
                <a:uFillTx/>
                <a:latin typeface="Arial"/>
                <a:ea typeface="MS Gothic" pitchFamily="49" charset="-128"/>
                <a:cs typeface="Arial" pitchFamily="34" charset="0"/>
              </a:rPr>
              <a:t>Art- und Selbsterhaltung, Atmung, Blutdruck, Körperfunktionen und -reaktionen, Kampf- und Flucht- und Todstellreflexe </a:t>
            </a:r>
          </a:p>
        </p:txBody>
      </p:sp>
      <p:pic>
        <p:nvPicPr>
          <p:cNvPr id="9" name="Picture 3" descr="L:\Forschung_Schmid\Modellversuch Traumapädagogik\AD_SOPHIA\Präsentationen\bilder\professorengehir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63584" y="1756255"/>
            <a:ext cx="211223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Forschung_Schmid\Modellversuch Traumapädagogik\AD_SOPHIA\Präsentationen\bilder\katzenhi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752802" y="2953278"/>
            <a:ext cx="2139763" cy="16048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L:\Forschung_Schmid\Modellversuch Traumapädagogik\AD_SOPHIA\Präsentationen\bilder\repti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67916" y="4200674"/>
            <a:ext cx="2077586" cy="1558190"/>
          </a:xfrm>
          <a:prstGeom prst="rect">
            <a:avLst/>
          </a:prstGeom>
          <a:noFill/>
          <a:extLst>
            <a:ext uri="{909E8E84-426E-40DD-AFC4-6F175D3DCCD1}">
              <a14:hiddenFill xmlns:a14="http://schemas.microsoft.com/office/drawing/2010/main">
                <a:solidFill>
                  <a:srgbClr val="FFFFFF"/>
                </a:solidFill>
              </a14:hiddenFill>
            </a:ext>
          </a:extLst>
        </p:spPr>
      </p:pic>
      <p:sp>
        <p:nvSpPr>
          <p:cNvPr id="3" name="Datumsplatzhalter 2"/>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Arial"/>
                <a:ea typeface="+mn-ea"/>
                <a:cs typeface="+mn-cs"/>
              </a:rPr>
              <a:t>4. September 2024</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Fußzeilenplatzhalter 11"/>
          <p:cNvSpPr>
            <a:spLocks noGrp="1"/>
          </p:cNvSpPr>
          <p:nvPr>
            <p:ph type="ftr" sz="quarter" idx="10"/>
          </p:nvPr>
        </p:nvSpPr>
        <p:spPr>
          <a:xfrm>
            <a:off x="2267744" y="6415200"/>
            <a:ext cx="3096344"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srgbClr val="000000"/>
                </a:solidFill>
                <a:effectLst/>
                <a:uLnTx/>
                <a:uFillTx/>
                <a:latin typeface="Arial"/>
                <a:ea typeface="+mn-ea"/>
                <a:cs typeface="+mn-cs"/>
              </a:rPr>
              <a:t>Marc Schmid | Folgen von Vernachlässigung und Misshandlung </a:t>
            </a:r>
          </a:p>
        </p:txBody>
      </p:sp>
    </p:spTree>
    <p:extLst>
      <p:ext uri="{BB962C8B-B14F-4D97-AF65-F5344CB8AC3E}">
        <p14:creationId xmlns:p14="http://schemas.microsoft.com/office/powerpoint/2010/main" val="1368155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Psychoedukation: Selbstregulation und Trauma</a:t>
            </a:r>
            <a:br>
              <a:rPr lang="de-CH" dirty="0"/>
            </a:br>
            <a:r>
              <a:rPr lang="de-CH" b="0" dirty="0">
                <a:solidFill>
                  <a:schemeClr val="tx2"/>
                </a:solidFill>
              </a:rPr>
              <a:t>Das 3-gliedrigen Gehirn (McLean, 1970 )</a:t>
            </a:r>
            <a:endParaRPr lang="de-CH" dirty="0"/>
          </a:p>
        </p:txBody>
      </p:sp>
      <p:sp>
        <p:nvSpPr>
          <p:cNvPr id="5" name="Foliennummernplatzhalter 4"/>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 Box 7"/>
          <p:cNvSpPr txBox="1">
            <a:spLocks noChangeArrowheads="1"/>
          </p:cNvSpPr>
          <p:nvPr/>
        </p:nvSpPr>
        <p:spPr bwMode="auto">
          <a:xfrm>
            <a:off x="2168088" y="1434078"/>
            <a:ext cx="637894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9pPr>
          </a:lstStyle>
          <a:p>
            <a:pPr marL="0" marR="0" lvl="0" indent="0" algn="l" defTabSz="407988" rtl="0" eaLnBrk="1" fontAlgn="auto" latinLnBrk="0" hangingPunct="0">
              <a:lnSpc>
                <a:spcPct val="93000"/>
              </a:lnSpc>
              <a:spcBef>
                <a:spcPts val="0"/>
              </a:spcBef>
              <a:spcAft>
                <a:spcPts val="600"/>
              </a:spcAft>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kumimoji="0" lang="de-DE" sz="1800" b="1" i="0" u="none" strike="noStrike" kern="1200" cap="none" spc="0" normalizeH="0" baseline="0" noProof="0" dirty="0">
                <a:ln>
                  <a:noFill/>
                </a:ln>
                <a:solidFill>
                  <a:srgbClr val="000000"/>
                </a:solidFill>
                <a:effectLst/>
                <a:uLnTx/>
                <a:uFillTx/>
                <a:latin typeface="Arial"/>
                <a:ea typeface="MS Gothic" pitchFamily="49" charset="-128"/>
                <a:cs typeface="Arial" pitchFamily="34" charset="0"/>
              </a:rPr>
              <a:t>Chef-Etage Vernunfthirn: </a:t>
            </a:r>
            <a:r>
              <a:rPr kumimoji="0" lang="de-DE" sz="1800" b="1" i="0" u="none" strike="noStrike" kern="1200" cap="none" spc="0" normalizeH="0" baseline="0" noProof="0" dirty="0" err="1">
                <a:ln>
                  <a:noFill/>
                </a:ln>
                <a:solidFill>
                  <a:srgbClr val="000000"/>
                </a:solidFill>
                <a:effectLst/>
                <a:uLnTx/>
                <a:uFillTx/>
                <a:latin typeface="Arial"/>
                <a:ea typeface="MS Gothic" pitchFamily="49" charset="-128"/>
                <a:cs typeface="Arial" pitchFamily="34" charset="0"/>
              </a:rPr>
              <a:t>Grosshirn(rinde</a:t>
            </a:r>
            <a:r>
              <a:rPr kumimoji="0" lang="de-DE" sz="1800" b="1" i="0" u="none" strike="noStrike" kern="1200" cap="none" spc="0" normalizeH="0" baseline="0" noProof="0" dirty="0">
                <a:ln>
                  <a:noFill/>
                </a:ln>
                <a:solidFill>
                  <a:srgbClr val="000000"/>
                </a:solidFill>
                <a:effectLst/>
                <a:uLnTx/>
                <a:uFillTx/>
                <a:latin typeface="Arial"/>
                <a:ea typeface="MS Gothic" pitchFamily="49" charset="-128"/>
                <a:cs typeface="Arial" pitchFamily="34" charset="0"/>
              </a:rPr>
              <a:t>), Kortex</a:t>
            </a:r>
          </a:p>
          <a:p>
            <a:pPr marL="0" marR="0" lvl="0" indent="0" algn="l" defTabSz="407988" rtl="0" eaLnBrk="1" fontAlgn="auto" latinLnBrk="0" hangingPunct="0">
              <a:lnSpc>
                <a:spcPct val="93000"/>
              </a:lnSpc>
              <a:spcBef>
                <a:spcPts val="0"/>
              </a:spcBef>
              <a:spcAft>
                <a:spcPts val="600"/>
              </a:spcAft>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kumimoji="0" lang="de-DE" sz="1800" b="0" i="0" u="none" strike="noStrike" kern="1200" cap="none" spc="0" normalizeH="0" baseline="0" noProof="0" dirty="0">
                <a:ln>
                  <a:noFill/>
                </a:ln>
                <a:solidFill>
                  <a:srgbClr val="000000"/>
                </a:solidFill>
                <a:effectLst/>
                <a:uLnTx/>
                <a:uFillTx/>
                <a:latin typeface="Arial"/>
                <a:ea typeface="MS Gothic" pitchFamily="49" charset="-128"/>
                <a:cs typeface="Arial" pitchFamily="34" charset="0"/>
              </a:rPr>
              <a:t>Denken, planen, bewusst genauer Wahrnehmen, zielgerichtetes Handeln, Abwägen, rationale Entscheidungen</a:t>
            </a:r>
          </a:p>
        </p:txBody>
      </p:sp>
      <p:sp>
        <p:nvSpPr>
          <p:cNvPr id="7" name="Text Box 8"/>
          <p:cNvSpPr txBox="1">
            <a:spLocks noChangeArrowheads="1"/>
          </p:cNvSpPr>
          <p:nvPr/>
        </p:nvSpPr>
        <p:spPr bwMode="auto">
          <a:xfrm>
            <a:off x="2195736" y="3011855"/>
            <a:ext cx="4896544" cy="154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9pPr>
          </a:lstStyle>
          <a:p>
            <a:pPr marL="0" marR="0" lvl="0" indent="0" algn="l" defTabSz="407988" rtl="0" eaLnBrk="1" fontAlgn="auto" latinLnBrk="0" hangingPunct="0">
              <a:lnSpc>
                <a:spcPct val="93000"/>
              </a:lnSpc>
              <a:spcBef>
                <a:spcPts val="0"/>
              </a:spcBef>
              <a:spcAft>
                <a:spcPts val="600"/>
              </a:spcAft>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kumimoji="0" lang="de-DE" sz="1800" b="1" i="0" u="none" strike="noStrike" kern="1200" cap="none" spc="0" normalizeH="0" baseline="0" noProof="0" dirty="0">
                <a:ln>
                  <a:noFill/>
                </a:ln>
                <a:solidFill>
                  <a:srgbClr val="E65F4B"/>
                </a:solidFill>
                <a:effectLst/>
                <a:uLnTx/>
                <a:uFillTx/>
                <a:latin typeface="Arial"/>
                <a:ea typeface="MS Gothic" pitchFamily="49" charset="-128"/>
                <a:cs typeface="Arial" pitchFamily="34" charset="0"/>
              </a:rPr>
              <a:t>Empfangsbereich: Säugetiergehirn  </a:t>
            </a:r>
            <a:r>
              <a:rPr kumimoji="0" lang="de-DE" sz="1800" b="1" i="0" u="none" strike="noStrike" kern="1200" cap="none" spc="0" normalizeH="0" baseline="0" noProof="0" dirty="0" err="1">
                <a:ln>
                  <a:noFill/>
                </a:ln>
                <a:solidFill>
                  <a:srgbClr val="E65F4B"/>
                </a:solidFill>
                <a:effectLst/>
                <a:uLnTx/>
                <a:uFillTx/>
                <a:latin typeface="Arial"/>
                <a:ea typeface="MS Gothic" pitchFamily="49" charset="-128"/>
                <a:cs typeface="Arial" pitchFamily="34" charset="0"/>
              </a:rPr>
              <a:t>Lymbisches</a:t>
            </a:r>
            <a:r>
              <a:rPr kumimoji="0" lang="de-DE" sz="1800" b="1" i="0" u="none" strike="noStrike" kern="1200" cap="none" spc="0" normalizeH="0" baseline="0" noProof="0" dirty="0">
                <a:ln>
                  <a:noFill/>
                </a:ln>
                <a:solidFill>
                  <a:srgbClr val="E65F4B"/>
                </a:solidFill>
                <a:effectLst/>
                <a:uLnTx/>
                <a:uFillTx/>
                <a:latin typeface="Arial"/>
                <a:ea typeface="MS Gothic" pitchFamily="49" charset="-128"/>
                <a:cs typeface="Arial" pitchFamily="34" charset="0"/>
              </a:rPr>
              <a:t> System mit Amygdala</a:t>
            </a:r>
          </a:p>
          <a:p>
            <a:pPr marL="0" marR="0" lvl="0" indent="0" algn="l" defTabSz="407988" rtl="0" eaLnBrk="1" fontAlgn="auto" latinLnBrk="0" hangingPunct="0">
              <a:lnSpc>
                <a:spcPct val="93000"/>
              </a:lnSpc>
              <a:spcBef>
                <a:spcPts val="0"/>
              </a:spcBef>
              <a:spcAft>
                <a:spcPts val="600"/>
              </a:spcAft>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kumimoji="0" lang="de-DE" sz="1800" b="0" i="0" u="none" strike="noStrike" kern="1200" cap="none" spc="0" normalizeH="0" baseline="0" noProof="0" dirty="0">
                <a:ln>
                  <a:noFill/>
                </a:ln>
                <a:solidFill>
                  <a:srgbClr val="E65F4B"/>
                </a:solidFill>
                <a:effectLst/>
                <a:uLnTx/>
                <a:uFillTx/>
                <a:latin typeface="Arial"/>
                <a:ea typeface="MS Gothic" pitchFamily="49" charset="-128"/>
                <a:cs typeface="Arial" pitchFamily="34" charset="0"/>
              </a:rPr>
              <a:t>Warnzentrale, Steuerzentrale der Gefühle und Speicherzentralen für emotionale Erfahrungen- Sensibilität</a:t>
            </a:r>
          </a:p>
        </p:txBody>
      </p:sp>
      <p:sp>
        <p:nvSpPr>
          <p:cNvPr id="8" name="Text Box 9"/>
          <p:cNvSpPr txBox="1">
            <a:spLocks noChangeArrowheads="1"/>
          </p:cNvSpPr>
          <p:nvPr/>
        </p:nvSpPr>
        <p:spPr bwMode="auto">
          <a:xfrm>
            <a:off x="2195736" y="5176027"/>
            <a:ext cx="6567980" cy="9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400">
                <a:solidFill>
                  <a:schemeClr val="tx1"/>
                </a:solidFill>
                <a:latin typeface="Times New Roman" pitchFamily="18" charset="0"/>
                <a:cs typeface="Arial" pitchFamily="34" charset="0"/>
              </a:defRPr>
            </a:lvl9pPr>
          </a:lstStyle>
          <a:p>
            <a:pPr marL="0" marR="0" lvl="0" indent="0" algn="l" defTabSz="407988" rtl="0" eaLnBrk="1" fontAlgn="auto" latinLnBrk="0" hangingPunct="0">
              <a:lnSpc>
                <a:spcPct val="93000"/>
              </a:lnSpc>
              <a:spcBef>
                <a:spcPts val="0"/>
              </a:spcBef>
              <a:spcAft>
                <a:spcPts val="600"/>
              </a:spcAft>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kumimoji="0" lang="de-DE" sz="1800" b="1" i="0" u="none" strike="noStrike" kern="1200" cap="none" spc="0" normalizeH="0" baseline="0" noProof="0" dirty="0">
                <a:ln>
                  <a:noFill/>
                </a:ln>
                <a:solidFill>
                  <a:srgbClr val="4B8CC8"/>
                </a:solidFill>
                <a:effectLst/>
                <a:uLnTx/>
                <a:uFillTx/>
                <a:latin typeface="Arial"/>
                <a:ea typeface="MS Gothic" pitchFamily="49" charset="-128"/>
                <a:cs typeface="Arial" pitchFamily="34" charset="0"/>
              </a:rPr>
              <a:t>Erdgeschoss Instinkthirn: Reptiliengehirn/Stammhirn</a:t>
            </a:r>
          </a:p>
          <a:p>
            <a:pPr marL="0" marR="0" lvl="0" indent="0" algn="l" defTabSz="407988" rtl="0" eaLnBrk="1" fontAlgn="auto" latinLnBrk="0" hangingPunct="0">
              <a:lnSpc>
                <a:spcPct val="93000"/>
              </a:lnSpc>
              <a:spcBef>
                <a:spcPts val="0"/>
              </a:spcBef>
              <a:spcAft>
                <a:spcPts val="600"/>
              </a:spcAft>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kumimoji="0" lang="de-DE" sz="1800" b="0" i="0" u="none" strike="noStrike" kern="1200" cap="none" spc="0" normalizeH="0" baseline="0" noProof="0" dirty="0">
                <a:ln>
                  <a:noFill/>
                </a:ln>
                <a:solidFill>
                  <a:srgbClr val="4B8CC8"/>
                </a:solidFill>
                <a:effectLst/>
                <a:uLnTx/>
                <a:uFillTx/>
                <a:latin typeface="Arial"/>
                <a:ea typeface="MS Gothic" pitchFamily="49" charset="-128"/>
                <a:cs typeface="Arial" pitchFamily="34" charset="0"/>
              </a:rPr>
              <a:t>Art- und Selbsterhaltung, Atmung, Blutdruck, Körperfunktionen und -reaktionen, Kampf- und Flucht- und Todstellreflexe </a:t>
            </a:r>
          </a:p>
        </p:txBody>
      </p:sp>
      <p:pic>
        <p:nvPicPr>
          <p:cNvPr id="9" name="Picture 3" descr="L:\Forschung_Schmid\Modellversuch Traumapädagogik\AD_SOPHIA\Präsentationen\bilder\professorengehir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63584" y="1756255"/>
            <a:ext cx="211223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Forschung_Schmid\Modellversuch Traumapädagogik\AD_SOPHIA\Präsentationen\bilder\katzenhi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752802" y="2953278"/>
            <a:ext cx="2139763" cy="16048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L:\Forschung_Schmid\Modellversuch Traumapädagogik\AD_SOPHIA\Präsentationen\bilder\repti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67916" y="4200674"/>
            <a:ext cx="2077586" cy="155819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a:extLst>
              <a:ext uri="{FF2B5EF4-FFF2-40B4-BE49-F238E27FC236}">
                <a16:creationId xmlns:a16="http://schemas.microsoft.com/office/drawing/2014/main" id="{C3D2E80F-D5AC-4495-8E6D-401AEE709FDA}"/>
              </a:ext>
            </a:extLst>
          </p:cNvPr>
          <p:cNvPicPr>
            <a:picLocks noChangeAspect="1"/>
          </p:cNvPicPr>
          <p:nvPr/>
        </p:nvPicPr>
        <p:blipFill>
          <a:blip r:embed="rId5"/>
          <a:stretch>
            <a:fillRect/>
          </a:stretch>
        </p:blipFill>
        <p:spPr>
          <a:xfrm>
            <a:off x="683568" y="1716979"/>
            <a:ext cx="8169553" cy="3595660"/>
          </a:xfrm>
          <a:prstGeom prst="rect">
            <a:avLst/>
          </a:prstGeom>
        </p:spPr>
      </p:pic>
      <p:sp>
        <p:nvSpPr>
          <p:cNvPr id="3" name="Datumsplatzhalter 2"/>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Arial"/>
                <a:ea typeface="+mn-ea"/>
                <a:cs typeface="+mn-cs"/>
              </a:rPr>
              <a:t>4. September 2024</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Fußzeilenplatzhalter 12"/>
          <p:cNvSpPr>
            <a:spLocks noGrp="1"/>
          </p:cNvSpPr>
          <p:nvPr>
            <p:ph type="ftr" sz="quarter" idx="10"/>
          </p:nvPr>
        </p:nvSpPr>
        <p:spPr>
          <a:xfrm>
            <a:off x="2267744" y="6415200"/>
            <a:ext cx="3024336"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srgbClr val="000000"/>
                </a:solidFill>
                <a:effectLst/>
                <a:uLnTx/>
                <a:uFillTx/>
                <a:latin typeface="Arial"/>
                <a:ea typeface="+mn-ea"/>
                <a:cs typeface="+mn-cs"/>
              </a:rPr>
              <a:t>Marc Schmid | Folgen von Vernachlässigung und Misshandlung </a:t>
            </a:r>
          </a:p>
        </p:txBody>
      </p:sp>
    </p:spTree>
    <p:extLst>
      <p:ext uri="{BB962C8B-B14F-4D97-AF65-F5344CB8AC3E}">
        <p14:creationId xmlns:p14="http://schemas.microsoft.com/office/powerpoint/2010/main" val="380185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Welche Auswirkungen hat das dreigliedrige Gehirn?</a:t>
            </a:r>
            <a:br>
              <a:rPr lang="de-CH" dirty="0"/>
            </a:br>
            <a:r>
              <a:rPr lang="de-CH" b="0" dirty="0">
                <a:solidFill>
                  <a:schemeClr val="tx2"/>
                </a:solidFill>
              </a:rPr>
              <a:t>Was passiert bei einer Regelübertretung?</a:t>
            </a:r>
            <a:endParaRPr lang="de-CH" b="0" dirty="0"/>
          </a:p>
        </p:txBody>
      </p:sp>
      <p:sp>
        <p:nvSpPr>
          <p:cNvPr id="5" name="Foliennummernplatzhalter 4"/>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Pfeil nach rechts 7"/>
          <p:cNvSpPr/>
          <p:nvPr/>
        </p:nvSpPr>
        <p:spPr>
          <a:xfrm>
            <a:off x="467544" y="3513339"/>
            <a:ext cx="3408781" cy="1370693"/>
          </a:xfrm>
          <a:prstGeom prst="rightArrow">
            <a:avLst/>
          </a:prstGeom>
          <a:solidFill>
            <a:schemeClr val="accent3"/>
          </a:solidFill>
          <a:ln w="25400" cap="flat" cmpd="sng" algn="ctr">
            <a:solidFill>
              <a:schemeClr val="accent3"/>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Arial"/>
                <a:ea typeface="+mn-ea"/>
                <a:cs typeface="+mn-cs"/>
              </a:rPr>
              <a:t>Reiz</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Arial"/>
                <a:ea typeface="+mn-ea"/>
                <a:cs typeface="+mn-cs"/>
              </a:rPr>
              <a:t>Pädagogische Intervention</a:t>
            </a:r>
          </a:p>
        </p:txBody>
      </p:sp>
      <p:sp>
        <p:nvSpPr>
          <p:cNvPr id="9" name="Ellipse 8"/>
          <p:cNvSpPr/>
          <p:nvPr/>
        </p:nvSpPr>
        <p:spPr>
          <a:xfrm>
            <a:off x="3959453" y="3340302"/>
            <a:ext cx="3127375" cy="1766887"/>
          </a:xfrm>
          <a:prstGeom prst="ellipse">
            <a:avLst/>
          </a:prstGeom>
          <a:solidFill>
            <a:schemeClr val="tx2"/>
          </a:solidFill>
          <a:ln w="25400" cap="flat" cmpd="sng" algn="ctr">
            <a:solidFill>
              <a:schemeClr val="tx2"/>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Arial"/>
                <a:ea typeface="+mn-ea"/>
                <a:cs typeface="+mn-cs"/>
              </a:rPr>
              <a:t>Reiz / Verhalten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Arial"/>
                <a:ea typeface="+mn-ea"/>
                <a:cs typeface="+mn-cs"/>
              </a:rPr>
              <a:t>wird als potentiell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Arial"/>
                <a:ea typeface="+mn-ea"/>
                <a:cs typeface="+mn-cs"/>
              </a:rPr>
              <a:t>gefährlich betrachtet </a:t>
            </a:r>
          </a:p>
        </p:txBody>
      </p:sp>
      <p:sp>
        <p:nvSpPr>
          <p:cNvPr id="10" name="Abgerundetes Rechteck 9"/>
          <p:cNvSpPr/>
          <p:nvPr/>
        </p:nvSpPr>
        <p:spPr>
          <a:xfrm>
            <a:off x="5610452" y="5422858"/>
            <a:ext cx="3163887" cy="914400"/>
          </a:xfrm>
          <a:prstGeom prst="roundRect">
            <a:avLst>
              <a:gd name="adj" fmla="val 0"/>
            </a:avLst>
          </a:prstGeom>
          <a:solidFill>
            <a:schemeClr val="accent3"/>
          </a:solidFill>
          <a:ln w="25400" cap="flat" cmpd="sng" algn="ctr">
            <a:solidFill>
              <a:schemeClr val="accent3"/>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Arial"/>
                <a:ea typeface="+mn-ea"/>
                <a:cs typeface="+mn-cs"/>
              </a:rPr>
              <a:t>Reptiliengehirn: Automatismen: Kampf, Flucht, Erstarrung (</a:t>
            </a:r>
            <a:r>
              <a:rPr kumimoji="0" lang="de-DE" sz="1800" b="0" i="0" u="none" strike="noStrike" kern="0" cap="none" spc="0" normalizeH="0" baseline="0" noProof="0" dirty="0" err="1">
                <a:ln>
                  <a:noFill/>
                </a:ln>
                <a:solidFill>
                  <a:srgbClr val="FFFFFF"/>
                </a:solidFill>
                <a:effectLst/>
                <a:uLnTx/>
                <a:uFillTx/>
                <a:latin typeface="Arial"/>
                <a:ea typeface="+mn-ea"/>
                <a:cs typeface="+mn-cs"/>
              </a:rPr>
              <a:t>Freeze</a:t>
            </a:r>
            <a:r>
              <a:rPr kumimoji="0" lang="de-DE" sz="1800" b="0" i="0" u="none" strike="noStrike" kern="0" cap="none" spc="0" normalizeH="0" baseline="0" noProof="0" dirty="0">
                <a:ln>
                  <a:noFill/>
                </a:ln>
                <a:solidFill>
                  <a:srgbClr val="FFFFFF"/>
                </a:solidFill>
                <a:effectLst/>
                <a:uLnTx/>
                <a:uFillTx/>
                <a:latin typeface="Arial"/>
                <a:ea typeface="+mn-ea"/>
                <a:cs typeface="+mn-cs"/>
              </a:rPr>
              <a:t>)</a:t>
            </a:r>
          </a:p>
        </p:txBody>
      </p:sp>
      <p:sp>
        <p:nvSpPr>
          <p:cNvPr id="11" name="Rechteck 10"/>
          <p:cNvSpPr/>
          <p:nvPr/>
        </p:nvSpPr>
        <p:spPr>
          <a:xfrm>
            <a:off x="5702528" y="1214639"/>
            <a:ext cx="3040062" cy="1211263"/>
          </a:xfrm>
          <a:prstGeom prst="rect">
            <a:avLst/>
          </a:prstGeom>
          <a:solidFill>
            <a:schemeClr val="accent3"/>
          </a:solidFill>
          <a:ln w="25400" cap="flat" cmpd="sng" algn="ctr">
            <a:solidFill>
              <a:schemeClr val="accent3"/>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err="1">
                <a:ln>
                  <a:noFill/>
                </a:ln>
                <a:solidFill>
                  <a:srgbClr val="FFFFFF"/>
                </a:solidFill>
                <a:effectLst/>
                <a:uLnTx/>
                <a:uFillTx/>
                <a:latin typeface="Arial"/>
                <a:ea typeface="+mn-ea"/>
                <a:cs typeface="+mn-cs"/>
              </a:rPr>
              <a:t>Grosshirn</a:t>
            </a:r>
            <a:r>
              <a:rPr kumimoji="0" lang="de-DE" sz="1800" b="0" i="0" u="none" strike="noStrike" kern="0" cap="none" spc="0" normalizeH="0" baseline="0" noProof="0" dirty="0">
                <a:ln>
                  <a:noFill/>
                </a:ln>
                <a:solidFill>
                  <a:srgbClr val="FFFFFF"/>
                </a:solidFill>
                <a:effectLst/>
                <a:uLnTx/>
                <a:uFillTx/>
                <a:latin typeface="Arial"/>
                <a:ea typeface="+mn-ea"/>
                <a:cs typeface="+mn-cs"/>
              </a:rPr>
              <a:t>/Chef: Bewusste intellektuelle Verarbeitung und Einordnung in biographischen Kontext </a:t>
            </a:r>
          </a:p>
        </p:txBody>
      </p:sp>
      <p:sp>
        <p:nvSpPr>
          <p:cNvPr id="12" name="Minus 11"/>
          <p:cNvSpPr/>
          <p:nvPr/>
        </p:nvSpPr>
        <p:spPr>
          <a:xfrm>
            <a:off x="5264378" y="2152852"/>
            <a:ext cx="3856037" cy="1100137"/>
          </a:xfrm>
          <a:prstGeom prst="mathMinus">
            <a:avLst/>
          </a:prstGeom>
          <a:solidFill>
            <a:schemeClr val="tx2"/>
          </a:solidFill>
          <a:ln w="25400" cap="flat" cmpd="sng" algn="ctr">
            <a:solidFill>
              <a:schemeClr val="tx2"/>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Arial"/>
                <a:ea typeface="+mn-ea"/>
                <a:cs typeface="+mn-cs"/>
              </a:rPr>
              <a:t>Blockiert</a:t>
            </a:r>
          </a:p>
        </p:txBody>
      </p:sp>
      <p:sp>
        <p:nvSpPr>
          <p:cNvPr id="13" name="Pfeil nach oben 12"/>
          <p:cNvSpPr/>
          <p:nvPr/>
        </p:nvSpPr>
        <p:spPr>
          <a:xfrm rot="2252238">
            <a:off x="6631648" y="2956994"/>
            <a:ext cx="485775" cy="577850"/>
          </a:xfrm>
          <a:prstGeom prst="upArrow">
            <a:avLst/>
          </a:prstGeom>
          <a:solidFill>
            <a:srgbClr val="5B5055"/>
          </a:solidFill>
          <a:ln w="25400" cap="flat" cmpd="sng" algn="ctr">
            <a:solidFill>
              <a:schemeClr val="tx1">
                <a:lumMod val="65000"/>
                <a:lumOff val="35000"/>
              </a:scheme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Georgia"/>
              <a:ea typeface="+mn-ea"/>
              <a:cs typeface="+mn-cs"/>
            </a:endParaRPr>
          </a:p>
        </p:txBody>
      </p:sp>
      <p:sp>
        <p:nvSpPr>
          <p:cNvPr id="14" name="Pfeil nach unten 13"/>
          <p:cNvSpPr/>
          <p:nvPr/>
        </p:nvSpPr>
        <p:spPr>
          <a:xfrm rot="18328362">
            <a:off x="6759209" y="4395082"/>
            <a:ext cx="1193800" cy="977900"/>
          </a:xfrm>
          <a:prstGeom prst="downArrow">
            <a:avLst/>
          </a:prstGeom>
          <a:solidFill>
            <a:srgbClr val="5B5055"/>
          </a:solidFill>
          <a:ln w="25400" cap="flat" cmpd="sng" algn="ctr">
            <a:solidFill>
              <a:schemeClr val="tx1">
                <a:lumMod val="65000"/>
                <a:lumOff val="35000"/>
              </a:scheme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Georgia"/>
              <a:ea typeface="+mn-ea"/>
              <a:cs typeface="+mn-cs"/>
            </a:endParaRPr>
          </a:p>
        </p:txBody>
      </p:sp>
      <p:sp>
        <p:nvSpPr>
          <p:cNvPr id="15" name="Pfeil nach rechts 14"/>
          <p:cNvSpPr/>
          <p:nvPr/>
        </p:nvSpPr>
        <p:spPr>
          <a:xfrm rot="5400000">
            <a:off x="7416234" y="3723683"/>
            <a:ext cx="1797050" cy="855662"/>
          </a:xfrm>
          <a:prstGeom prst="rightArrow">
            <a:avLst/>
          </a:prstGeom>
          <a:solidFill>
            <a:srgbClr val="5B5055"/>
          </a:solidFill>
          <a:ln w="25400" cap="flat" cmpd="sng" algn="ctr">
            <a:solidFill>
              <a:schemeClr val="tx1">
                <a:lumMod val="65000"/>
                <a:lumOff val="35000"/>
              </a:scheme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Georgia"/>
              <a:ea typeface="+mn-ea"/>
              <a:cs typeface="+mn-cs"/>
            </a:endParaRPr>
          </a:p>
        </p:txBody>
      </p:sp>
      <p:sp>
        <p:nvSpPr>
          <p:cNvPr id="16" name="Textfeld 15"/>
          <p:cNvSpPr txBox="1"/>
          <p:nvPr/>
        </p:nvSpPr>
        <p:spPr>
          <a:xfrm>
            <a:off x="3722939" y="2883657"/>
            <a:ext cx="24051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a:ea typeface="+mn-ea"/>
                <a:cs typeface="+mn-cs"/>
              </a:rPr>
              <a:t>Empfangsbereich</a:t>
            </a:r>
          </a:p>
        </p:txBody>
      </p:sp>
      <p:pic>
        <p:nvPicPr>
          <p:cNvPr id="17" name="Grafik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53" y="1430663"/>
            <a:ext cx="1971675" cy="2381250"/>
          </a:xfrm>
          <a:prstGeom prst="rect">
            <a:avLst/>
          </a:prstGeom>
        </p:spPr>
      </p:pic>
      <p:sp>
        <p:nvSpPr>
          <p:cNvPr id="3" name="Datumsplatzhalter 2"/>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Arial"/>
                <a:ea typeface="+mn-ea"/>
                <a:cs typeface="+mn-cs"/>
              </a:rPr>
              <a:t>4. September 2024</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Fußzeilenplatzhalter 5"/>
          <p:cNvSpPr>
            <a:spLocks noGrp="1"/>
          </p:cNvSpPr>
          <p:nvPr>
            <p:ph type="ftr" sz="quarter" idx="10"/>
          </p:nvPr>
        </p:nvSpPr>
        <p:spPr>
          <a:xfrm>
            <a:off x="2267744" y="6415200"/>
            <a:ext cx="2952328"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srgbClr val="000000"/>
                </a:solidFill>
                <a:effectLst/>
                <a:uLnTx/>
                <a:uFillTx/>
                <a:latin typeface="Arial"/>
                <a:ea typeface="+mn-ea"/>
                <a:cs typeface="+mn-cs"/>
              </a:rPr>
              <a:t>Marc Schmid | Folgen von Vernachlässigung und Misshandlung </a:t>
            </a:r>
          </a:p>
        </p:txBody>
      </p:sp>
    </p:spTree>
    <p:extLst>
      <p:ext uri="{BB962C8B-B14F-4D97-AF65-F5344CB8AC3E}">
        <p14:creationId xmlns:p14="http://schemas.microsoft.com/office/powerpoint/2010/main" val="3084427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«Organisiere meine Gefühle»</a:t>
            </a:r>
            <a:br>
              <a:rPr lang="de-CH" dirty="0"/>
            </a:br>
            <a:r>
              <a:rPr lang="de-CH" b="0" dirty="0">
                <a:solidFill>
                  <a:schemeClr val="tx2"/>
                </a:solidFill>
              </a:rPr>
              <a:t>Wie Kinder lernen, mit ihren Emotionen umzugehen</a:t>
            </a:r>
            <a:endParaRPr lang="de-CH" dirty="0"/>
          </a:p>
        </p:txBody>
      </p:sp>
      <p:sp>
        <p:nvSpPr>
          <p:cNvPr id="4" name="Fußzeilenplatzhalter 3"/>
          <p:cNvSpPr>
            <a:spLocks noGrp="1"/>
          </p:cNvSpPr>
          <p:nvPr>
            <p:ph type="ftr" sz="quarter" idx="10"/>
          </p:nvPr>
        </p:nvSpPr>
        <p:spPr>
          <a:xfrm>
            <a:off x="2377438" y="6415200"/>
            <a:ext cx="612068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00000"/>
                </a:solidFill>
                <a:effectLst/>
                <a:uLnTx/>
                <a:uFillTx/>
                <a:latin typeface="Arial"/>
                <a:ea typeface="+mn-ea"/>
                <a:cs typeface="+mn-cs"/>
              </a:rPr>
              <a:t>Marc Schmid | Folgen von Vernachlässigung und Misshandlung </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Foliennummernplatzhalter 4"/>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Abgerundetes Rechteck 7"/>
          <p:cNvSpPr/>
          <p:nvPr/>
        </p:nvSpPr>
        <p:spPr>
          <a:xfrm>
            <a:off x="187143" y="2007797"/>
            <a:ext cx="3897086" cy="8055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srgbClr val="000000"/>
                </a:solidFill>
                <a:effectLst/>
                <a:uLnTx/>
                <a:uFillTx/>
                <a:latin typeface="Times New Roman"/>
                <a:ea typeface="+mn-ea"/>
                <a:cs typeface="Times New Roman"/>
              </a:rPr>
              <a:t>» </a:t>
            </a:r>
            <a:r>
              <a:rPr kumimoji="0" lang="de-CH" sz="1800" b="0" i="0" u="none" strike="noStrike" kern="1200" cap="none" spc="0" normalizeH="0" baseline="0" noProof="0" dirty="0">
                <a:ln>
                  <a:noFill/>
                </a:ln>
                <a:solidFill>
                  <a:srgbClr val="000000"/>
                </a:solidFill>
                <a:effectLst/>
                <a:uLnTx/>
                <a:uFillTx/>
                <a:latin typeface="Georgia"/>
                <a:ea typeface="+mn-ea"/>
                <a:cs typeface="Times New Roman"/>
              </a:rPr>
              <a:t>Anfangs werden die Gefühle </a:t>
            </a:r>
            <a:r>
              <a:rPr kumimoji="0" lang="de-CH" sz="1800" b="0" i="1" u="sng" strike="noStrike" kern="1200" cap="none" spc="0" normalizeH="0" baseline="0" noProof="0" dirty="0">
                <a:ln>
                  <a:noFill/>
                </a:ln>
                <a:solidFill>
                  <a:srgbClr val="000000"/>
                </a:solidFill>
                <a:effectLst/>
                <a:uLnTx/>
                <a:uFillTx/>
                <a:latin typeface="Georgia"/>
                <a:ea typeface="+mn-ea"/>
                <a:cs typeface="Times New Roman"/>
              </a:rPr>
              <a:t>von </a:t>
            </a:r>
            <a:r>
              <a:rPr kumimoji="0" lang="de-CH" sz="1800" b="0" i="0" u="none" strike="noStrike" kern="1200" cap="none" spc="0" normalizeH="0" baseline="0" noProof="0" dirty="0">
                <a:ln>
                  <a:noFill/>
                </a:ln>
                <a:solidFill>
                  <a:srgbClr val="000000"/>
                </a:solidFill>
                <a:effectLst/>
                <a:uLnTx/>
                <a:uFillTx/>
                <a:latin typeface="Georgia"/>
                <a:ea typeface="+mn-ea"/>
                <a:cs typeface="Times New Roman"/>
              </a:rPr>
              <a:t>der primären Bezugsperson organisiert.</a:t>
            </a:r>
            <a:endParaRPr kumimoji="0" lang="de-CH" sz="1800" b="0" i="0" u="none" strike="noStrike" kern="1200" cap="none" spc="0" normalizeH="0" baseline="0" noProof="0" dirty="0">
              <a:ln>
                <a:noFill/>
              </a:ln>
              <a:solidFill>
                <a:srgbClr val="000000"/>
              </a:solidFill>
              <a:effectLst/>
              <a:uLnTx/>
              <a:uFillTx/>
              <a:latin typeface="Georgia"/>
              <a:ea typeface="+mn-ea"/>
              <a:cs typeface="+mn-cs"/>
            </a:endParaRPr>
          </a:p>
        </p:txBody>
      </p:sp>
      <p:sp>
        <p:nvSpPr>
          <p:cNvPr id="9" name="Abgerundetes Rechteck 8"/>
          <p:cNvSpPr/>
          <p:nvPr/>
        </p:nvSpPr>
        <p:spPr>
          <a:xfrm>
            <a:off x="180701" y="3683865"/>
            <a:ext cx="3897086" cy="8055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srgbClr val="000000"/>
                </a:solidFill>
                <a:effectLst/>
                <a:uLnTx/>
                <a:uFillTx/>
                <a:latin typeface="Georgia"/>
                <a:ea typeface="+mn-ea"/>
                <a:cs typeface="Times New Roman"/>
              </a:rPr>
              <a:t>» Dann werden die Gefühle </a:t>
            </a:r>
            <a:r>
              <a:rPr kumimoji="0" lang="de-CH" sz="1800" b="0" i="1" u="sng" strike="noStrike" kern="1200" cap="none" spc="0" normalizeH="0" baseline="0" noProof="0" dirty="0">
                <a:ln>
                  <a:noFill/>
                </a:ln>
                <a:solidFill>
                  <a:srgbClr val="000000"/>
                </a:solidFill>
                <a:effectLst/>
                <a:uLnTx/>
                <a:uFillTx/>
                <a:latin typeface="Georgia"/>
                <a:ea typeface="+mn-ea"/>
                <a:cs typeface="Times New Roman"/>
              </a:rPr>
              <a:t>mit Hilfe </a:t>
            </a:r>
            <a:r>
              <a:rPr kumimoji="0" lang="de-CH" sz="1800" b="0" i="0" u="none" strike="noStrike" kern="1200" cap="none" spc="0" normalizeH="0" baseline="0" noProof="0" dirty="0">
                <a:ln>
                  <a:noFill/>
                </a:ln>
                <a:solidFill>
                  <a:srgbClr val="000000"/>
                </a:solidFill>
                <a:effectLst/>
                <a:uLnTx/>
                <a:uFillTx/>
                <a:latin typeface="Georgia"/>
                <a:ea typeface="+mn-ea"/>
                <a:cs typeface="Times New Roman"/>
              </a:rPr>
              <a:t>der Bezugsperson organisiert.</a:t>
            </a:r>
            <a:endParaRPr kumimoji="0" lang="de-CH" sz="1800" b="0" i="0" u="none" strike="noStrike" kern="1200" cap="none" spc="0" normalizeH="0" baseline="0" noProof="0" dirty="0">
              <a:ln>
                <a:noFill/>
              </a:ln>
              <a:solidFill>
                <a:srgbClr val="000000"/>
              </a:solidFill>
              <a:effectLst/>
              <a:uLnTx/>
              <a:uFillTx/>
              <a:latin typeface="Georgia"/>
              <a:ea typeface="+mn-ea"/>
              <a:cs typeface="+mn-cs"/>
            </a:endParaRPr>
          </a:p>
        </p:txBody>
      </p:sp>
      <p:sp>
        <p:nvSpPr>
          <p:cNvPr id="10" name="Abgerundetes Rechteck 9"/>
          <p:cNvSpPr/>
          <p:nvPr/>
        </p:nvSpPr>
        <p:spPr>
          <a:xfrm>
            <a:off x="5072743" y="3693590"/>
            <a:ext cx="3897086" cy="8055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srgbClr val="000000"/>
                </a:solidFill>
                <a:effectLst/>
                <a:uLnTx/>
                <a:uFillTx/>
                <a:latin typeface="Georgia"/>
                <a:ea typeface="+mn-ea"/>
                <a:cs typeface="Times New Roman"/>
              </a:rPr>
              <a:t>» Und schliesslich kann das Kind seine Gefühle </a:t>
            </a:r>
            <a:r>
              <a:rPr kumimoji="0" lang="de-CH" sz="1800" b="0" i="1" u="sng" strike="noStrike" kern="1200" cap="none" spc="0" normalizeH="0" baseline="0" noProof="0" dirty="0">
                <a:ln>
                  <a:noFill/>
                </a:ln>
                <a:solidFill>
                  <a:srgbClr val="000000"/>
                </a:solidFill>
                <a:effectLst/>
                <a:uLnTx/>
                <a:uFillTx/>
                <a:latin typeface="Georgia"/>
                <a:ea typeface="+mn-ea"/>
                <a:cs typeface="Times New Roman"/>
              </a:rPr>
              <a:t>selbst</a:t>
            </a:r>
            <a:r>
              <a:rPr kumimoji="0" lang="de-CH" sz="1800" b="0" i="0" u="none" strike="noStrike" kern="1200" cap="none" spc="0" normalizeH="0" baseline="0" noProof="0" dirty="0">
                <a:ln>
                  <a:noFill/>
                </a:ln>
                <a:solidFill>
                  <a:srgbClr val="000000"/>
                </a:solidFill>
                <a:effectLst/>
                <a:uLnTx/>
                <a:uFillTx/>
                <a:latin typeface="Georgia"/>
                <a:ea typeface="+mn-ea"/>
                <a:cs typeface="Times New Roman"/>
              </a:rPr>
              <a:t> organisieren.</a:t>
            </a:r>
            <a:endParaRPr kumimoji="0" lang="de-CH" sz="1800" b="0" i="0" u="none" strike="noStrike" kern="1200" cap="none" spc="0" normalizeH="0" baseline="0" noProof="0" dirty="0">
              <a:ln>
                <a:noFill/>
              </a:ln>
              <a:solidFill>
                <a:srgbClr val="000000"/>
              </a:solidFill>
              <a:effectLst/>
              <a:uLnTx/>
              <a:uFillTx/>
              <a:latin typeface="Georgia"/>
              <a:ea typeface="+mn-ea"/>
              <a:cs typeface="+mn-cs"/>
            </a:endParaRPr>
          </a:p>
        </p:txBody>
      </p:sp>
      <p:sp>
        <p:nvSpPr>
          <p:cNvPr id="11" name="Pfeil nach rechts 10"/>
          <p:cNvSpPr/>
          <p:nvPr/>
        </p:nvSpPr>
        <p:spPr>
          <a:xfrm>
            <a:off x="4495794" y="4098669"/>
            <a:ext cx="418012" cy="27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000000"/>
              </a:solidFill>
              <a:effectLst/>
              <a:uLnTx/>
              <a:uFillTx/>
              <a:latin typeface="Georgia"/>
              <a:ea typeface="+mn-ea"/>
              <a:cs typeface="+mn-cs"/>
            </a:endParaRPr>
          </a:p>
        </p:txBody>
      </p:sp>
      <p:sp>
        <p:nvSpPr>
          <p:cNvPr id="12" name="Pfeil nach rechts 11"/>
          <p:cNvSpPr/>
          <p:nvPr/>
        </p:nvSpPr>
        <p:spPr>
          <a:xfrm rot="10800000">
            <a:off x="4243251" y="3807958"/>
            <a:ext cx="418012" cy="27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000000"/>
              </a:solidFill>
              <a:effectLst/>
              <a:uLnTx/>
              <a:uFillTx/>
              <a:latin typeface="Georgia"/>
              <a:ea typeface="+mn-ea"/>
              <a:cs typeface="+mn-cs"/>
            </a:endParaRPr>
          </a:p>
        </p:txBody>
      </p:sp>
      <p:sp>
        <p:nvSpPr>
          <p:cNvPr id="13" name="Pfeil nach rechts 12"/>
          <p:cNvSpPr/>
          <p:nvPr/>
        </p:nvSpPr>
        <p:spPr>
          <a:xfrm rot="5400000">
            <a:off x="2307769" y="3167878"/>
            <a:ext cx="418012" cy="27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000000"/>
              </a:solidFill>
              <a:effectLst/>
              <a:uLnTx/>
              <a:uFillTx/>
              <a:latin typeface="Georgia"/>
              <a:ea typeface="+mn-ea"/>
              <a:cs typeface="+mn-cs"/>
            </a:endParaRPr>
          </a:p>
        </p:txBody>
      </p:sp>
      <p:sp>
        <p:nvSpPr>
          <p:cNvPr id="14" name="Rechteck 13"/>
          <p:cNvSpPr/>
          <p:nvPr/>
        </p:nvSpPr>
        <p:spPr>
          <a:xfrm>
            <a:off x="5072743" y="5445224"/>
            <a:ext cx="378090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Georgia"/>
                <a:ea typeface="+mn-ea"/>
                <a:cs typeface="Arial" pitchFamily="34" charset="0"/>
              </a:rPr>
              <a:t>(Cooper, Hoffman &amp; Powell, 2001)</a:t>
            </a:r>
            <a:r>
              <a:rPr kumimoji="0" lang="de-DE" sz="2800" b="0" i="0" u="none" strike="noStrike" kern="1200" cap="none" spc="0" normalizeH="0" baseline="0" noProof="0" dirty="0">
                <a:ln>
                  <a:noFill/>
                </a:ln>
                <a:solidFill>
                  <a:srgbClr val="000000"/>
                </a:solidFill>
                <a:effectLst/>
                <a:uLnTx/>
                <a:uFillTx/>
                <a:latin typeface="Georgia"/>
                <a:ea typeface="+mn-ea"/>
                <a:cs typeface="Arial" pitchFamily="34" charset="0"/>
              </a:rPr>
              <a:t> </a:t>
            </a:r>
          </a:p>
        </p:txBody>
      </p:sp>
      <p:sp>
        <p:nvSpPr>
          <p:cNvPr id="3" name="Datumsplatzhalter 2">
            <a:extLst>
              <a:ext uri="{FF2B5EF4-FFF2-40B4-BE49-F238E27FC236}">
                <a16:creationId xmlns:a16="http://schemas.microsoft.com/office/drawing/2014/main" id="{2AFAF8DC-9C70-5B7F-8F62-0336CE6267DB}"/>
              </a:ext>
            </a:extLst>
          </p:cNvPr>
          <p:cNvSpPr>
            <a:spLocks noGrp="1"/>
          </p:cNvSpPr>
          <p:nvPr>
            <p:ph type="dt" sz="half" idx="12"/>
          </p:nvPr>
        </p:nvSpPr>
        <p:spPr/>
        <p:txBody>
          <a:bodyPr/>
          <a:lstStyle/>
          <a:p>
            <a:r>
              <a:rPr lang="de-DE"/>
              <a:t>4. September 2024</a:t>
            </a:r>
            <a:endParaRPr lang="de-CH" dirty="0"/>
          </a:p>
        </p:txBody>
      </p:sp>
    </p:spTree>
    <p:extLst>
      <p:ext uri="{BB962C8B-B14F-4D97-AF65-F5344CB8AC3E}">
        <p14:creationId xmlns:p14="http://schemas.microsoft.com/office/powerpoint/2010/main" val="929896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Bindungsprobleme</a:t>
            </a:r>
            <a:br>
              <a:rPr lang="de-CH" dirty="0"/>
            </a:br>
            <a:r>
              <a:rPr lang="de-CH" b="0" dirty="0">
                <a:solidFill>
                  <a:schemeClr val="tx2"/>
                </a:solidFill>
              </a:rPr>
              <a:t>Schwierigkeiten bei der Kontaktaufnahme</a:t>
            </a:r>
            <a:endParaRPr lang="de-CH" dirty="0"/>
          </a:p>
        </p:txBody>
      </p:sp>
      <p:sp>
        <p:nvSpPr>
          <p:cNvPr id="3" name="Inhaltsplatzhalter 2"/>
          <p:cNvSpPr>
            <a:spLocks noGrp="1"/>
          </p:cNvSpPr>
          <p:nvPr>
            <p:ph idx="1"/>
          </p:nvPr>
        </p:nvSpPr>
        <p:spPr/>
        <p:txBody>
          <a:bodyPr/>
          <a:lstStyle/>
          <a:p>
            <a:pPr marL="0" indent="0">
              <a:spcBef>
                <a:spcPts val="0"/>
              </a:spcBef>
              <a:spcAft>
                <a:spcPts val="600"/>
              </a:spcAft>
              <a:buNone/>
            </a:pPr>
            <a:r>
              <a:rPr lang="de-CH" sz="1800" dirty="0"/>
              <a:t>«</a:t>
            </a:r>
            <a:r>
              <a:rPr lang="de-DE" sz="1800" dirty="0"/>
              <a:t>Der Kontakt selbst ist das gefürchtete Element, weil er das Versprechen von Liebe, Sicherheit und Trost beinhaltet, das nicht erfüllt werden kann und das (den Patienten) an die abrupten Verletzungen erinnert, die er in seiner Kindheit erlebt hat. </a:t>
            </a:r>
            <a:r>
              <a:rPr lang="de-CH" sz="1800" dirty="0"/>
              <a:t>»</a:t>
            </a:r>
          </a:p>
          <a:p>
            <a:pPr marL="0" indent="0">
              <a:spcBef>
                <a:spcPts val="0"/>
              </a:spcBef>
              <a:spcAft>
                <a:spcPts val="600"/>
              </a:spcAft>
              <a:buNone/>
            </a:pPr>
            <a:endParaRPr lang="de-CH" sz="1800" dirty="0"/>
          </a:p>
          <a:p>
            <a:pPr marL="0" indent="0">
              <a:spcBef>
                <a:spcPts val="0"/>
              </a:spcBef>
              <a:spcAft>
                <a:spcPts val="600"/>
              </a:spcAft>
              <a:buNone/>
            </a:pPr>
            <a:endParaRPr lang="de-CH" sz="1800" dirty="0"/>
          </a:p>
          <a:p>
            <a:pPr marL="0" indent="0">
              <a:spcBef>
                <a:spcPts val="0"/>
              </a:spcBef>
              <a:spcAft>
                <a:spcPts val="600"/>
              </a:spcAft>
              <a:buNone/>
            </a:pPr>
            <a:r>
              <a:rPr lang="de-DE" sz="1800" i="1" dirty="0"/>
              <a:t>Lawrence E. </a:t>
            </a:r>
            <a:r>
              <a:rPr lang="de-DE" sz="1800" i="1" dirty="0" err="1"/>
              <a:t>Hedges</a:t>
            </a:r>
            <a:br>
              <a:rPr lang="de-DE" sz="1800" i="1" dirty="0"/>
            </a:br>
            <a:r>
              <a:rPr lang="de-DE" sz="1800" i="1" dirty="0"/>
              <a:t>(1997, S.114)</a:t>
            </a:r>
            <a:endParaRPr lang="de-CH" sz="1800" i="1" dirty="0"/>
          </a:p>
        </p:txBody>
      </p:sp>
      <p:sp>
        <p:nvSpPr>
          <p:cNvPr id="5" name="Foliennummernplatzhalter 4"/>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7" name="Picture 7" descr="C:\Users\Schmid\Pictures\Einsames Ki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8419" y="3386137"/>
            <a:ext cx="3455988"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umsplatzhalter 3"/>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Arial"/>
                <a:ea typeface="+mn-ea"/>
                <a:cs typeface="+mn-cs"/>
              </a:rPr>
              <a:t>4. September 2024</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Fußzeilenplatzhalter 7"/>
          <p:cNvSpPr>
            <a:spLocks noGrp="1"/>
          </p:cNvSpPr>
          <p:nvPr>
            <p:ph type="ftr" sz="quarter" idx="10"/>
          </p:nvPr>
        </p:nvSpPr>
        <p:spPr>
          <a:xfrm>
            <a:off x="2267744" y="6415200"/>
            <a:ext cx="3024336"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srgbClr val="000000"/>
                </a:solidFill>
                <a:effectLst/>
                <a:uLnTx/>
                <a:uFillTx/>
                <a:latin typeface="Arial"/>
                <a:ea typeface="+mn-ea"/>
                <a:cs typeface="+mn-cs"/>
              </a:rPr>
              <a:t>Marc Schmid | Folgen von Vernachlässigung und Misshandlung </a:t>
            </a:r>
          </a:p>
        </p:txBody>
      </p:sp>
    </p:spTree>
    <p:extLst>
      <p:ext uri="{BB962C8B-B14F-4D97-AF65-F5344CB8AC3E}">
        <p14:creationId xmlns:p14="http://schemas.microsoft.com/office/powerpoint/2010/main" val="2996463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Teufelskreis im Team</a:t>
            </a:r>
            <a:br>
              <a:rPr lang="de-CH" dirty="0"/>
            </a:br>
            <a:r>
              <a:rPr lang="de-CH" b="0" dirty="0">
                <a:solidFill>
                  <a:schemeClr val="tx2"/>
                </a:solidFill>
              </a:rPr>
              <a:t>Narzissmusfalle</a:t>
            </a:r>
            <a:endParaRPr lang="de-CH" dirty="0"/>
          </a:p>
        </p:txBody>
      </p:sp>
      <p:sp>
        <p:nvSpPr>
          <p:cNvPr id="5" name="Foliennummernplatzhalter 4"/>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7" name="Diagram 3"/>
          <p:cNvGrpSpPr>
            <a:grpSpLocks/>
          </p:cNvGrpSpPr>
          <p:nvPr/>
        </p:nvGrpSpPr>
        <p:grpSpPr bwMode="auto">
          <a:xfrm>
            <a:off x="1219888" y="1103900"/>
            <a:ext cx="7322627" cy="4760908"/>
            <a:chOff x="1008" y="1124"/>
            <a:chExt cx="4141" cy="2619"/>
          </a:xfrm>
          <a:solidFill>
            <a:schemeClr val="tx2"/>
          </a:solidFill>
        </p:grpSpPr>
        <p:sp>
          <p:nvSpPr>
            <p:cNvPr id="8" name="AutoShape 5"/>
            <p:cNvSpPr>
              <a:spLocks noChangeArrowheads="1" noTextEdit="1"/>
            </p:cNvSpPr>
            <p:nvPr/>
          </p:nvSpPr>
          <p:spPr bwMode="auto">
            <a:xfrm>
              <a:off x="1992" y="1124"/>
              <a:ext cx="1816" cy="1818"/>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grp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latin typeface="Arial"/>
                <a:ea typeface="+mn-ea"/>
                <a:cs typeface="+mn-cs"/>
              </a:endParaRPr>
            </a:p>
          </p:txBody>
        </p:sp>
        <p:sp>
          <p:nvSpPr>
            <p:cNvPr id="9" name="_s1030"/>
            <p:cNvSpPr>
              <a:spLocks noChangeArrowheads="1" noTextEdit="1"/>
            </p:cNvSpPr>
            <p:nvPr/>
          </p:nvSpPr>
          <p:spPr bwMode="auto">
            <a:xfrm rot="14400000">
              <a:off x="1009" y="1259"/>
              <a:ext cx="1816" cy="1817"/>
            </a:xfrm>
            <a:custGeom>
              <a:avLst/>
              <a:gdLst>
                <a:gd name="G0" fmla="+- -5242880 0 0"/>
                <a:gd name="G1" fmla="+- -7633675 0 0"/>
                <a:gd name="G2" fmla="+- -5242880 0 -7633675"/>
                <a:gd name="G3" fmla="+- 10800 0 0"/>
                <a:gd name="G4" fmla="+- 0 0 -5242880"/>
                <a:gd name="T0" fmla="*/ 360 256 1"/>
                <a:gd name="T1" fmla="*/ 0 256 1"/>
                <a:gd name="G5" fmla="+- G2 T0 T1"/>
                <a:gd name="G6" fmla="?: G2 G2 G5"/>
                <a:gd name="G7" fmla="+- 0 0 G6"/>
                <a:gd name="G8" fmla="+- 7200 0 0"/>
                <a:gd name="G9" fmla="+- 0 0 -7633675"/>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7633675"/>
                <a:gd name="G36" fmla="sin G34 -7633675"/>
                <a:gd name="G37" fmla="+/ -7633675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252 w 21600"/>
                <a:gd name="T5" fmla="*/ 111 h 21600"/>
                <a:gd name="T6" fmla="*/ 6786 w 21600"/>
                <a:gd name="T7" fmla="*/ 2744 h 21600"/>
                <a:gd name="T8" fmla="*/ 9768 w 21600"/>
                <a:gd name="T9" fmla="*/ 3674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685" y="3599"/>
                    <a:pt x="8586" y="3858"/>
                    <a:pt x="7589" y="4355"/>
                  </a:cubicBezTo>
                  <a:lnTo>
                    <a:pt x="5984" y="1133"/>
                  </a:lnTo>
                  <a:cubicBezTo>
                    <a:pt x="7480" y="387"/>
                    <a:pt x="9128" y="-1"/>
                    <a:pt x="10800" y="0"/>
                  </a:cubicBezTo>
                  <a:cubicBezTo>
                    <a:pt x="11428" y="0"/>
                    <a:pt x="12056" y="54"/>
                    <a:pt x="12675" y="164"/>
                  </a:cubicBezTo>
                  <a:lnTo>
                    <a:pt x="13144" y="-2495"/>
                  </a:lnTo>
                  <a:lnTo>
                    <a:pt x="16794" y="2717"/>
                  </a:lnTo>
                  <a:lnTo>
                    <a:pt x="11581" y="6368"/>
                  </a:lnTo>
                  <a:lnTo>
                    <a:pt x="12050" y="3709"/>
                  </a:lnTo>
                  <a:close/>
                </a:path>
              </a:pathLst>
            </a:custGeom>
            <a:grp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latin typeface="Arial"/>
                <a:ea typeface="+mn-ea"/>
                <a:cs typeface="+mn-cs"/>
              </a:endParaRPr>
            </a:p>
          </p:txBody>
        </p:sp>
        <p:sp>
          <p:nvSpPr>
            <p:cNvPr id="10" name="_s1029"/>
            <p:cNvSpPr>
              <a:spLocks noChangeArrowheads="1" noTextEdit="1"/>
            </p:cNvSpPr>
            <p:nvPr/>
          </p:nvSpPr>
          <p:spPr bwMode="auto">
            <a:xfrm rot="7200000">
              <a:off x="3529" y="1550"/>
              <a:ext cx="1816" cy="1425"/>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grp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latin typeface="Arial"/>
                <a:ea typeface="+mn-ea"/>
                <a:cs typeface="+mn-cs"/>
              </a:endParaRPr>
            </a:p>
          </p:txBody>
        </p:sp>
        <p:sp>
          <p:nvSpPr>
            <p:cNvPr id="11" name="_s1030"/>
            <p:cNvSpPr>
              <a:spLocks noChangeArrowheads="1" noTextEdit="1"/>
            </p:cNvSpPr>
            <p:nvPr/>
          </p:nvSpPr>
          <p:spPr bwMode="auto">
            <a:xfrm rot="12362256">
              <a:off x="2702" y="2016"/>
              <a:ext cx="1867" cy="1727"/>
            </a:xfrm>
            <a:custGeom>
              <a:avLst/>
              <a:gdLst>
                <a:gd name="G0" fmla="+- -5242880 0 0"/>
                <a:gd name="G1" fmla="+- -7633675 0 0"/>
                <a:gd name="G2" fmla="+- -5242880 0 -7633675"/>
                <a:gd name="G3" fmla="+- 10800 0 0"/>
                <a:gd name="G4" fmla="+- 0 0 -5242880"/>
                <a:gd name="T0" fmla="*/ 360 256 1"/>
                <a:gd name="T1" fmla="*/ 0 256 1"/>
                <a:gd name="G5" fmla="+- G2 T0 T1"/>
                <a:gd name="G6" fmla="?: G2 G2 G5"/>
                <a:gd name="G7" fmla="+- 0 0 G6"/>
                <a:gd name="G8" fmla="+- 7200 0 0"/>
                <a:gd name="G9" fmla="+- 0 0 -7633675"/>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7633675"/>
                <a:gd name="G36" fmla="sin G34 -7633675"/>
                <a:gd name="G37" fmla="+/ -7633675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252 w 21600"/>
                <a:gd name="T5" fmla="*/ 111 h 21600"/>
                <a:gd name="T6" fmla="*/ 6786 w 21600"/>
                <a:gd name="T7" fmla="*/ 2744 h 21600"/>
                <a:gd name="T8" fmla="*/ 9768 w 21600"/>
                <a:gd name="T9" fmla="*/ 3674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685" y="3599"/>
                    <a:pt x="8586" y="3858"/>
                    <a:pt x="7589" y="4355"/>
                  </a:cubicBezTo>
                  <a:lnTo>
                    <a:pt x="5984" y="1133"/>
                  </a:lnTo>
                  <a:cubicBezTo>
                    <a:pt x="7480" y="387"/>
                    <a:pt x="9128" y="-1"/>
                    <a:pt x="10800" y="0"/>
                  </a:cubicBezTo>
                  <a:cubicBezTo>
                    <a:pt x="11428" y="0"/>
                    <a:pt x="12056" y="54"/>
                    <a:pt x="12675" y="164"/>
                  </a:cubicBezTo>
                  <a:lnTo>
                    <a:pt x="13144" y="-2495"/>
                  </a:lnTo>
                  <a:lnTo>
                    <a:pt x="16794" y="2717"/>
                  </a:lnTo>
                  <a:lnTo>
                    <a:pt x="11581" y="6368"/>
                  </a:lnTo>
                  <a:lnTo>
                    <a:pt x="12050" y="3709"/>
                  </a:lnTo>
                  <a:close/>
                </a:path>
              </a:pathLst>
            </a:custGeom>
            <a:grp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latin typeface="Arial"/>
                <a:ea typeface="+mn-ea"/>
                <a:cs typeface="+mn-cs"/>
              </a:endParaRPr>
            </a:p>
          </p:txBody>
        </p:sp>
      </p:grpSp>
      <p:sp>
        <p:nvSpPr>
          <p:cNvPr id="12" name="Rectangle 9"/>
          <p:cNvSpPr>
            <a:spLocks noChangeArrowheads="1"/>
          </p:cNvSpPr>
          <p:nvPr/>
        </p:nvSpPr>
        <p:spPr bwMode="auto">
          <a:xfrm>
            <a:off x="303213" y="1564900"/>
            <a:ext cx="3168650" cy="1190625"/>
          </a:xfrm>
          <a:prstGeom prst="rect">
            <a:avLst/>
          </a:prstGeom>
          <a:solidFill>
            <a:schemeClr val="accent3">
              <a:lumMod val="60000"/>
              <a:lumOff val="40000"/>
            </a:schemeClr>
          </a:solidFill>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a:ln>
                  <a:noFill/>
                </a:ln>
                <a:solidFill>
                  <a:srgbClr val="000000"/>
                </a:solidFill>
                <a:effectLst/>
                <a:uLnTx/>
                <a:uFillTx/>
                <a:latin typeface="Arial"/>
                <a:ea typeface="+mn-ea"/>
                <a:cs typeface="+mn-cs"/>
              </a:rPr>
              <a:t>Mitarbeiter zieht sich zurück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a:ln>
                  <a:noFill/>
                </a:ln>
                <a:solidFill>
                  <a:srgbClr val="000000"/>
                </a:solidFill>
                <a:effectLst/>
                <a:uLnTx/>
                <a:uFillTx/>
                <a:latin typeface="Arial"/>
                <a:ea typeface="+mn-ea"/>
                <a:cs typeface="+mn-cs"/>
              </a:rPr>
              <a:t>oder reagiert über.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a:ln>
                  <a:noFill/>
                </a:ln>
                <a:solidFill>
                  <a:srgbClr val="000000"/>
                </a:solidFill>
                <a:effectLst/>
                <a:uLnTx/>
                <a:uFillTx/>
                <a:latin typeface="Arial"/>
                <a:ea typeface="+mn-ea"/>
                <a:cs typeface="+mn-cs"/>
              </a:rPr>
              <a:t>Auftreten der Symptomatik,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a:ln>
                  <a:noFill/>
                </a:ln>
                <a:solidFill>
                  <a:srgbClr val="000000"/>
                </a:solidFill>
                <a:effectLst/>
                <a:uLnTx/>
                <a:uFillTx/>
                <a:latin typeface="Arial"/>
                <a:ea typeface="+mn-ea"/>
                <a:cs typeface="+mn-cs"/>
              </a:rPr>
              <a:t>Entwertung des Mitarbeiters.   </a:t>
            </a:r>
          </a:p>
        </p:txBody>
      </p:sp>
      <p:sp>
        <p:nvSpPr>
          <p:cNvPr id="13" name="Rectangle 10"/>
          <p:cNvSpPr>
            <a:spLocks noChangeArrowheads="1"/>
          </p:cNvSpPr>
          <p:nvPr/>
        </p:nvSpPr>
        <p:spPr bwMode="auto">
          <a:xfrm>
            <a:off x="5653088" y="1564900"/>
            <a:ext cx="2881313" cy="1190625"/>
          </a:xfrm>
          <a:prstGeom prst="rect">
            <a:avLst/>
          </a:prstGeom>
          <a:solidFill>
            <a:schemeClr val="accent3">
              <a:lumMod val="60000"/>
              <a:lumOff val="40000"/>
            </a:schemeClr>
          </a:solidFill>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err="1">
                <a:ln>
                  <a:noFill/>
                </a:ln>
                <a:solidFill>
                  <a:srgbClr val="000000"/>
                </a:solidFill>
                <a:effectLst/>
                <a:uLnTx/>
                <a:uFillTx/>
                <a:latin typeface="Arial"/>
                <a:ea typeface="+mn-ea"/>
                <a:cs typeface="+mn-cs"/>
              </a:rPr>
              <a:t>Narzissmusfalle</a:t>
            </a:r>
            <a:endParaRPr kumimoji="0" lang="de-CH"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000000"/>
                </a:solidFill>
                <a:effectLst/>
                <a:uLnTx/>
                <a:uFillTx/>
                <a:latin typeface="Arial"/>
                <a:ea typeface="+mn-ea"/>
                <a:cs typeface="+mn-cs"/>
              </a:rPr>
              <a:t>Jugendlicher macht „besonderes“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000000"/>
                </a:solidFill>
                <a:effectLst/>
                <a:uLnTx/>
                <a:uFillTx/>
                <a:latin typeface="Arial"/>
                <a:ea typeface="+mn-ea"/>
                <a:cs typeface="+mn-cs"/>
              </a:rPr>
              <a:t>Beziehungsangebot.</a:t>
            </a:r>
          </a:p>
        </p:txBody>
      </p:sp>
      <p:sp>
        <p:nvSpPr>
          <p:cNvPr id="14" name="Rectangle 11"/>
          <p:cNvSpPr>
            <a:spLocks noChangeArrowheads="1"/>
          </p:cNvSpPr>
          <p:nvPr/>
        </p:nvSpPr>
        <p:spPr bwMode="auto">
          <a:xfrm>
            <a:off x="457201" y="4462696"/>
            <a:ext cx="3962400" cy="1754326"/>
          </a:xfrm>
          <a:prstGeom prst="rect">
            <a:avLst/>
          </a:prstGeom>
          <a:solidFill>
            <a:schemeClr val="accent3">
              <a:lumMod val="60000"/>
              <a:lumOff val="40000"/>
            </a:schemeClr>
          </a:solidFill>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000000"/>
                </a:solidFill>
                <a:effectLst/>
                <a:uLnTx/>
                <a:uFillTx/>
                <a:latin typeface="Arial"/>
                <a:ea typeface="+mn-ea"/>
                <a:cs typeface="+mn-cs"/>
              </a:rPr>
              <a:t>Mitarbeiter fühlt sich unwohl, überfordert, emotional stark involviert.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000000"/>
                </a:solidFill>
                <a:effectLst/>
                <a:uLnTx/>
                <a:uFillTx/>
                <a:latin typeface="Arial"/>
                <a:ea typeface="+mn-ea"/>
                <a:cs typeface="+mn-cs"/>
              </a:rPr>
              <a:t>Jugendliche/r «testet»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000000"/>
                </a:solidFill>
                <a:effectLst/>
                <a:uLnTx/>
                <a:uFillTx/>
                <a:latin typeface="Arial"/>
                <a:ea typeface="+mn-ea"/>
                <a:cs typeface="+mn-cs"/>
              </a:rPr>
              <a:t>Beziehung aus, Reinszenierung von Abbrüchen, Beziehungserfahrungen.</a:t>
            </a:r>
          </a:p>
        </p:txBody>
      </p:sp>
      <p:sp>
        <p:nvSpPr>
          <p:cNvPr id="15" name="Rectangle 12"/>
          <p:cNvSpPr>
            <a:spLocks noChangeArrowheads="1"/>
          </p:cNvSpPr>
          <p:nvPr/>
        </p:nvSpPr>
        <p:spPr bwMode="auto">
          <a:xfrm>
            <a:off x="6116487" y="4446820"/>
            <a:ext cx="2873526" cy="1754188"/>
          </a:xfrm>
          <a:prstGeom prst="rect">
            <a:avLst/>
          </a:prstGeom>
          <a:solidFill>
            <a:schemeClr val="accent3">
              <a:lumMod val="60000"/>
              <a:lumOff val="40000"/>
            </a:schemeClr>
          </a:solidFill>
          <a:ln>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000000"/>
                </a:solidFill>
                <a:effectLst/>
                <a:uLnTx/>
                <a:uFillTx/>
                <a:latin typeface="Arial"/>
                <a:ea typeface="+mn-ea"/>
                <a:cs typeface="+mn-cs"/>
              </a:rPr>
              <a:t>Jugendliche/r fordert Beziehung immer stärker und intensiver ein.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000000"/>
                </a:solidFill>
                <a:effectLst/>
                <a:uLnTx/>
                <a:uFillTx/>
                <a:latin typeface="Arial"/>
                <a:ea typeface="+mn-ea"/>
                <a:cs typeface="+mn-cs"/>
              </a:rPr>
              <a:t>Hält diese intensive Beziehungen kaum aus.</a:t>
            </a:r>
          </a:p>
        </p:txBody>
      </p:sp>
      <p:sp>
        <p:nvSpPr>
          <p:cNvPr id="3" name="Datumsplatzhalter 2"/>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Arial"/>
                <a:ea typeface="+mn-ea"/>
                <a:cs typeface="+mn-cs"/>
              </a:rPr>
              <a:t>4. September 2024</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Fußzeilenplatzhalter 3"/>
          <p:cNvSpPr>
            <a:spLocks noGrp="1"/>
          </p:cNvSpPr>
          <p:nvPr>
            <p:ph type="ftr" sz="quarter" idx="10"/>
          </p:nvPr>
        </p:nvSpPr>
        <p:spPr>
          <a:xfrm>
            <a:off x="2267743" y="6415200"/>
            <a:ext cx="3011095"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srgbClr val="000000"/>
                </a:solidFill>
                <a:effectLst/>
                <a:uLnTx/>
                <a:uFillTx/>
                <a:latin typeface="Arial"/>
                <a:ea typeface="+mn-ea"/>
                <a:cs typeface="+mn-cs"/>
              </a:rPr>
              <a:t>Marc Schmid | Folgen von Vernachlässigung und Misshandlung </a:t>
            </a:r>
          </a:p>
        </p:txBody>
      </p:sp>
    </p:spTree>
    <p:extLst>
      <p:ext uri="{BB962C8B-B14F-4D97-AF65-F5344CB8AC3E}">
        <p14:creationId xmlns:p14="http://schemas.microsoft.com/office/powerpoint/2010/main" val="191638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D65EE4A-4971-DEEE-06F1-3437876FC966}"/>
              </a:ext>
            </a:extLst>
          </p:cNvPr>
          <p:cNvSpPr>
            <a:spLocks noGrp="1"/>
          </p:cNvSpPr>
          <p:nvPr>
            <p:ph idx="1"/>
          </p:nvPr>
        </p:nvSpPr>
        <p:spPr>
          <a:xfrm>
            <a:off x="251521" y="1412777"/>
            <a:ext cx="8208911" cy="4752528"/>
          </a:xfrm>
        </p:spPr>
        <p:txBody>
          <a:bodyPr/>
          <a:lstStyle/>
          <a:p>
            <a:pPr marL="0" indent="0">
              <a:buNone/>
            </a:pPr>
            <a:endParaRPr lang="de-DE" b="0" dirty="0"/>
          </a:p>
          <a:p>
            <a:pPr marL="0" indent="0">
              <a:buNone/>
            </a:pPr>
            <a:r>
              <a:rPr lang="de-DE" b="0" dirty="0"/>
              <a:t>„Die schlimmste Art der Ungerechtigkeit, ist die vorgespielte Gerechtigkeit.“</a:t>
            </a:r>
          </a:p>
          <a:p>
            <a:pPr marL="0" indent="0">
              <a:buNone/>
            </a:pPr>
            <a:endParaRPr lang="de-DE" b="0" dirty="0"/>
          </a:p>
          <a:p>
            <a:pPr marL="0" indent="0">
              <a:buNone/>
            </a:pPr>
            <a:endParaRPr lang="de-DE" b="0" dirty="0"/>
          </a:p>
          <a:p>
            <a:pPr marL="0" indent="0">
              <a:buNone/>
            </a:pPr>
            <a:r>
              <a:rPr lang="de-DE" b="0" i="1" dirty="0"/>
              <a:t>Sokrates</a:t>
            </a:r>
          </a:p>
          <a:p>
            <a:pPr marL="0" indent="0">
              <a:buNone/>
            </a:pPr>
            <a:endParaRPr lang="de-DE" b="0" dirty="0"/>
          </a:p>
          <a:p>
            <a:pPr marL="0" indent="0">
              <a:buNone/>
            </a:pPr>
            <a:r>
              <a:rPr lang="de-DE" b="0" dirty="0"/>
              <a:t>„Die Gewalt lebt davon, dass sie von anständigen Menschen nicht für möglich gehalten wird.“ </a:t>
            </a:r>
          </a:p>
          <a:p>
            <a:pPr marL="0" indent="0">
              <a:buNone/>
            </a:pPr>
            <a:endParaRPr lang="de-DE" b="0" dirty="0"/>
          </a:p>
          <a:p>
            <a:pPr marL="0" indent="0">
              <a:buNone/>
            </a:pPr>
            <a:endParaRPr lang="de-DE" dirty="0"/>
          </a:p>
          <a:p>
            <a:pPr marL="0" indent="0">
              <a:buNone/>
            </a:pPr>
            <a:r>
              <a:rPr lang="de-DE" b="0" i="1" dirty="0"/>
              <a:t>Jean-Paul Sartre </a:t>
            </a:r>
          </a:p>
          <a:p>
            <a:pPr marL="0" indent="0">
              <a:buNone/>
            </a:pPr>
            <a:endParaRPr lang="de-DE" b="0" i="1" dirty="0"/>
          </a:p>
          <a:p>
            <a:pPr marL="0" indent="0">
              <a:buNone/>
            </a:pPr>
            <a:endParaRPr lang="de-DE" b="0" i="1" dirty="0"/>
          </a:p>
          <a:p>
            <a:pPr marL="0" indent="0">
              <a:buNone/>
            </a:pPr>
            <a:endParaRPr lang="de-DE" b="0" i="1" dirty="0"/>
          </a:p>
          <a:p>
            <a:pPr marL="0" indent="0">
              <a:buNone/>
            </a:pPr>
            <a:endParaRPr lang="de-DE" dirty="0"/>
          </a:p>
        </p:txBody>
      </p:sp>
      <p:sp>
        <p:nvSpPr>
          <p:cNvPr id="3" name="Fußzeilenplatzhalter 2">
            <a:extLst>
              <a:ext uri="{FF2B5EF4-FFF2-40B4-BE49-F238E27FC236}">
                <a16:creationId xmlns:a16="http://schemas.microsoft.com/office/drawing/2014/main" id="{195B8F49-DE54-3416-CF31-6B7A7CDE32D2}"/>
              </a:ext>
            </a:extLst>
          </p:cNvPr>
          <p:cNvSpPr>
            <a:spLocks noGrp="1"/>
          </p:cNvSpPr>
          <p:nvPr>
            <p:ph type="ftr" sz="quarter" idx="10"/>
          </p:nvPr>
        </p:nvSpPr>
        <p:spPr>
          <a:xfrm>
            <a:off x="2267744" y="6415200"/>
            <a:ext cx="2952328" cy="288000"/>
          </a:xfrm>
        </p:spPr>
        <p:txBody>
          <a:bodyPr/>
          <a:lstStyle/>
          <a:p>
            <a:r>
              <a:rPr lang="de-DE" dirty="0"/>
              <a:t>Marc Schmid | Folgen von Vernachlässigung und Misshandlung </a:t>
            </a:r>
            <a:endParaRPr lang="de-CH" dirty="0"/>
          </a:p>
        </p:txBody>
      </p:sp>
      <p:sp>
        <p:nvSpPr>
          <p:cNvPr id="4" name="Foliennummernplatzhalter 3">
            <a:extLst>
              <a:ext uri="{FF2B5EF4-FFF2-40B4-BE49-F238E27FC236}">
                <a16:creationId xmlns:a16="http://schemas.microsoft.com/office/drawing/2014/main" id="{19F8C635-07DB-5432-559A-58CEBAA7352B}"/>
              </a:ext>
            </a:extLst>
          </p:cNvPr>
          <p:cNvSpPr>
            <a:spLocks noGrp="1"/>
          </p:cNvSpPr>
          <p:nvPr>
            <p:ph type="sldNum" sz="quarter" idx="11"/>
          </p:nvPr>
        </p:nvSpPr>
        <p:spPr/>
        <p:txBody>
          <a:bodyPr/>
          <a:lstStyle/>
          <a:p>
            <a:r>
              <a:rPr lang="de-CH"/>
              <a:t>Seite </a:t>
            </a:r>
            <a:fld id="{A7D177B1-682A-4206-963F-0226912C8EC9}" type="slidenum">
              <a:rPr lang="de-CH" smtClean="0"/>
              <a:pPr/>
              <a:t>2</a:t>
            </a:fld>
            <a:endParaRPr lang="de-CH" dirty="0"/>
          </a:p>
        </p:txBody>
      </p:sp>
      <p:sp>
        <p:nvSpPr>
          <p:cNvPr id="6" name="Datumsplatzhalter 5">
            <a:extLst>
              <a:ext uri="{FF2B5EF4-FFF2-40B4-BE49-F238E27FC236}">
                <a16:creationId xmlns:a16="http://schemas.microsoft.com/office/drawing/2014/main" id="{2F996D1F-B98F-2820-C29B-D2BCBB9CC2F5}"/>
              </a:ext>
            </a:extLst>
          </p:cNvPr>
          <p:cNvSpPr>
            <a:spLocks noGrp="1"/>
          </p:cNvSpPr>
          <p:nvPr>
            <p:ph type="dt" sz="half" idx="13"/>
          </p:nvPr>
        </p:nvSpPr>
        <p:spPr/>
        <p:txBody>
          <a:bodyPr/>
          <a:lstStyle/>
          <a:p>
            <a:r>
              <a:rPr lang="de-DE"/>
              <a:t>4. September 2024</a:t>
            </a:r>
            <a:endParaRPr lang="de-CH" dirty="0"/>
          </a:p>
        </p:txBody>
      </p:sp>
      <p:pic>
        <p:nvPicPr>
          <p:cNvPr id="1028" name="Picture 4" descr="Jean Paul Sartre | Neue Akropolis">
            <a:extLst>
              <a:ext uri="{FF2B5EF4-FFF2-40B4-BE49-F238E27FC236}">
                <a16:creationId xmlns:a16="http://schemas.microsoft.com/office/drawing/2014/main" id="{8F2C7EAB-AE86-142C-0074-9B8C8CFCF430}"/>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10884" r="10884"/>
          <a:stretch>
            <a:fillRect/>
          </a:stretch>
        </p:blipFill>
        <p:spPr bwMode="auto">
          <a:xfrm>
            <a:off x="5541065" y="4526094"/>
            <a:ext cx="2532730" cy="1639211"/>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EAFD52D7-0E61-1453-7B32-A3704C4721CE}"/>
              </a:ext>
            </a:extLst>
          </p:cNvPr>
          <p:cNvSpPr txBox="1"/>
          <p:nvPr/>
        </p:nvSpPr>
        <p:spPr>
          <a:xfrm>
            <a:off x="395287" y="332656"/>
            <a:ext cx="914400" cy="914400"/>
          </a:xfrm>
          <a:prstGeom prst="rect">
            <a:avLst/>
          </a:prstGeom>
          <a:noFill/>
        </p:spPr>
        <p:txBody>
          <a:bodyPr wrap="none" lIns="0" tIns="0" rIns="0" bIns="0" rtlCol="0">
            <a:noAutofit/>
          </a:bodyPr>
          <a:lstStyle/>
          <a:p>
            <a:r>
              <a:rPr lang="de-DE" sz="2400" b="1" dirty="0">
                <a:latin typeface="+mj-lt"/>
              </a:rPr>
              <a:t>Einleitung</a:t>
            </a:r>
          </a:p>
          <a:p>
            <a:r>
              <a:rPr lang="de-DE" sz="2400" b="1" dirty="0">
                <a:solidFill>
                  <a:schemeClr val="accent1"/>
                </a:solidFill>
                <a:latin typeface="+mj-lt"/>
              </a:rPr>
              <a:t>Häusliche Gewalt ein  </a:t>
            </a:r>
            <a:r>
              <a:rPr lang="de-DE" sz="1400" b="1" dirty="0">
                <a:solidFill>
                  <a:schemeClr val="accent1"/>
                </a:solidFill>
                <a:latin typeface="+mj-lt"/>
              </a:rPr>
              <a:t> </a:t>
            </a:r>
          </a:p>
        </p:txBody>
      </p:sp>
      <p:pic>
        <p:nvPicPr>
          <p:cNvPr id="1030" name="Picture 6" descr="Antropología - Mind Map">
            <a:extLst>
              <a:ext uri="{FF2B5EF4-FFF2-40B4-BE49-F238E27FC236}">
                <a16:creationId xmlns:a16="http://schemas.microsoft.com/office/drawing/2014/main" id="{1CA49FBE-9DB1-3C25-33BF-488C9E26B4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8592" y="2234453"/>
            <a:ext cx="2843808" cy="159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043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95288" y="308704"/>
            <a:ext cx="8353425" cy="900000"/>
          </a:xfrm>
          <a:prstGeom prst="rect">
            <a:avLst/>
          </a:prstGeom>
        </p:spPr>
        <p:txBody>
          <a:bodyPr/>
          <a:lstStyle>
            <a:lvl1pPr algn="l" defTabSz="914400" rtl="0" eaLnBrk="1" latinLnBrk="0" hangingPunct="1">
              <a:spcBef>
                <a:spcPct val="0"/>
              </a:spcBef>
              <a:buNone/>
              <a:defRPr sz="23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2300" b="1" i="0" u="none" strike="noStrike" kern="1200" cap="none" spc="0" normalizeH="0" baseline="0" noProof="0">
                <a:ln>
                  <a:noFill/>
                </a:ln>
                <a:solidFill>
                  <a:srgbClr val="000000"/>
                </a:solidFill>
                <a:effectLst/>
                <a:uLnTx/>
                <a:uFillTx/>
                <a:latin typeface="Georgia"/>
                <a:ea typeface="+mj-ea"/>
                <a:cs typeface="+mj-cs"/>
              </a:rPr>
              <a:t>Komplexe Traumafolgen</a:t>
            </a:r>
            <a:br>
              <a:rPr kumimoji="0" lang="de-CH" sz="2300" b="1" i="0" u="none" strike="noStrike" kern="1200" cap="none" spc="0" normalizeH="0" baseline="0" noProof="0">
                <a:ln>
                  <a:noFill/>
                </a:ln>
                <a:solidFill>
                  <a:srgbClr val="000000"/>
                </a:solidFill>
                <a:effectLst/>
                <a:uLnTx/>
                <a:uFillTx/>
                <a:latin typeface="Georgia"/>
                <a:ea typeface="+mj-ea"/>
                <a:cs typeface="+mj-cs"/>
              </a:rPr>
            </a:br>
            <a:r>
              <a:rPr kumimoji="0" lang="de-CH" sz="2300" b="0" i="0" u="none" strike="noStrike" kern="1200" cap="none" spc="0" normalizeH="0" baseline="0" noProof="0">
                <a:ln>
                  <a:noFill/>
                </a:ln>
                <a:solidFill>
                  <a:srgbClr val="E65F4B"/>
                </a:solidFill>
                <a:effectLst/>
                <a:uLnTx/>
                <a:uFillTx/>
                <a:latin typeface="Georgia"/>
                <a:ea typeface="+mj-ea"/>
                <a:cs typeface="+mj-cs"/>
              </a:rPr>
              <a:t>Schwierigkeiten in der Emotionsregulation</a:t>
            </a:r>
            <a:endParaRPr kumimoji="0" lang="de-CH" sz="2300" b="1" i="0" u="none" strike="noStrike" kern="1200" cap="none" spc="0" normalizeH="0" baseline="0" noProof="0" dirty="0">
              <a:ln>
                <a:noFill/>
              </a:ln>
              <a:solidFill>
                <a:srgbClr val="000000"/>
              </a:solidFill>
              <a:effectLst/>
              <a:uLnTx/>
              <a:uFillTx/>
              <a:latin typeface="Georgia"/>
              <a:ea typeface="+mj-ea"/>
              <a:cs typeface="+mj-cs"/>
            </a:endParaRPr>
          </a:p>
        </p:txBody>
      </p:sp>
      <p:graphicFrame>
        <p:nvGraphicFramePr>
          <p:cNvPr id="4" name="Object 3"/>
          <p:cNvGraphicFramePr>
            <a:graphicFrameLocks noChangeAspect="1"/>
          </p:cNvGraphicFramePr>
          <p:nvPr/>
        </p:nvGraphicFramePr>
        <p:xfrm>
          <a:off x="3131840" y="1772816"/>
          <a:ext cx="2484437" cy="3527425"/>
        </p:xfrm>
        <a:graphic>
          <a:graphicData uri="http://schemas.openxmlformats.org/presentationml/2006/ole">
            <mc:AlternateContent xmlns:mc="http://schemas.openxmlformats.org/markup-compatibility/2006">
              <mc:Choice xmlns:v="urn:schemas-microsoft-com:vml" Requires="v">
                <p:oleObj name="Photo Editor-Foto" r:id="rId2" imgW="2991268" imgH="2924583" progId="">
                  <p:embed/>
                </p:oleObj>
              </mc:Choice>
              <mc:Fallback>
                <p:oleObj name="Photo Editor-Foto" r:id="rId2" imgW="2991268" imgH="2924583" progId="">
                  <p:embed/>
                  <p:pic>
                    <p:nvPicPr>
                      <p:cNvPr id="4"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772816"/>
                        <a:ext cx="2484437"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6"/>
          <p:cNvSpPr txBox="1">
            <a:spLocks noChangeArrowheads="1"/>
          </p:cNvSpPr>
          <p:nvPr/>
        </p:nvSpPr>
        <p:spPr bwMode="auto">
          <a:xfrm>
            <a:off x="248413" y="1708976"/>
            <a:ext cx="2335250" cy="584775"/>
          </a:xfrm>
          <a:prstGeom prst="rect">
            <a:avLst/>
          </a:prstGeom>
          <a:solidFill>
            <a:srgbClr val="FFFFCC"/>
          </a:solidFill>
          <a:ln w="9525">
            <a:solidFill>
              <a:srgbClr val="000000"/>
            </a:solidFill>
            <a:miter lim="800000"/>
            <a:headEnd/>
            <a:tailEnd/>
          </a:ln>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mn-ea"/>
                <a:cs typeface="Arial" charset="0"/>
              </a:rPr>
              <a:t>Orientierungsverlust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mn-ea"/>
                <a:cs typeface="Arial" charset="0"/>
              </a:rPr>
              <a:t>(Raum und Zeit) </a:t>
            </a:r>
          </a:p>
        </p:txBody>
      </p:sp>
      <p:sp>
        <p:nvSpPr>
          <p:cNvPr id="6" name="Text Box 7"/>
          <p:cNvSpPr txBox="1">
            <a:spLocks noChangeArrowheads="1"/>
          </p:cNvSpPr>
          <p:nvPr/>
        </p:nvSpPr>
        <p:spPr bwMode="auto">
          <a:xfrm>
            <a:off x="260069" y="4863461"/>
            <a:ext cx="2398026" cy="830997"/>
          </a:xfrm>
          <a:prstGeom prst="rect">
            <a:avLst/>
          </a:prstGeom>
          <a:solidFill>
            <a:srgbClr val="FFFFCC"/>
          </a:solidFill>
          <a:ln w="9525">
            <a:solidFill>
              <a:srgbClr val="000000"/>
            </a:solidFill>
            <a:miter lim="800000"/>
            <a:headEnd/>
            <a:tailEnd/>
          </a:ln>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mn-ea"/>
                <a:cs typeface="Arial" charset="0"/>
              </a:rPr>
              <a:t>Lernen ist in dissoziiertem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mn-ea"/>
                <a:cs typeface="Arial" charset="0"/>
              </a:rPr>
              <a:t>Zustand nicht möglich</a:t>
            </a:r>
          </a:p>
        </p:txBody>
      </p:sp>
      <p:sp>
        <p:nvSpPr>
          <p:cNvPr id="7" name="Text Box 11"/>
          <p:cNvSpPr txBox="1">
            <a:spLocks noChangeArrowheads="1"/>
          </p:cNvSpPr>
          <p:nvPr/>
        </p:nvSpPr>
        <p:spPr bwMode="auto">
          <a:xfrm>
            <a:off x="6111288" y="4883434"/>
            <a:ext cx="2723954" cy="338554"/>
          </a:xfrm>
          <a:prstGeom prst="rect">
            <a:avLst/>
          </a:prstGeo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5400000" scaled="1"/>
            <a:tileRect/>
          </a:gradFill>
          <a:ln w="9525">
            <a:solidFill>
              <a:srgbClr val="000000"/>
            </a:solidFill>
            <a:miter lim="800000"/>
            <a:headEnd/>
            <a:tailEnd/>
          </a:ln>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mn-ea"/>
                <a:cs typeface="Arial" charset="0"/>
              </a:rPr>
              <a:t>Bewegungslosigkeit</a:t>
            </a:r>
          </a:p>
        </p:txBody>
      </p:sp>
      <p:sp>
        <p:nvSpPr>
          <p:cNvPr id="8" name="Text Box 13"/>
          <p:cNvSpPr txBox="1">
            <a:spLocks noChangeArrowheads="1"/>
          </p:cNvSpPr>
          <p:nvPr/>
        </p:nvSpPr>
        <p:spPr bwMode="auto">
          <a:xfrm>
            <a:off x="248413" y="3244142"/>
            <a:ext cx="2335250" cy="584775"/>
          </a:xfrm>
          <a:prstGeom prst="rect">
            <a:avLst/>
          </a:prstGeom>
          <a:solidFill>
            <a:srgbClr val="FFFFCC"/>
          </a:solidFill>
          <a:ln w="9525">
            <a:solidFill>
              <a:srgbClr val="000000"/>
            </a:solidFill>
            <a:miter lim="800000"/>
            <a:headEnd/>
            <a:tailEnd/>
          </a:ln>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mn-ea"/>
                <a:cs typeface="Arial" charset="0"/>
              </a:rPr>
              <a:t>Schmerzwahrnehmung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mn-ea"/>
                <a:cs typeface="Arial" charset="0"/>
              </a:rPr>
              <a:t>ist deutlich reduziert</a:t>
            </a:r>
          </a:p>
        </p:txBody>
      </p:sp>
      <p:sp>
        <p:nvSpPr>
          <p:cNvPr id="9" name="Text Box 17"/>
          <p:cNvSpPr txBox="1">
            <a:spLocks noChangeArrowheads="1"/>
          </p:cNvSpPr>
          <p:nvPr/>
        </p:nvSpPr>
        <p:spPr bwMode="auto">
          <a:xfrm>
            <a:off x="6084168" y="1767203"/>
            <a:ext cx="2751074" cy="1077218"/>
          </a:xfrm>
          <a:prstGeom prst="rect">
            <a:avLst/>
          </a:prstGeo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5400000" scaled="1"/>
            <a:tileRect/>
          </a:gradFill>
          <a:ln w="9525">
            <a:solidFill>
              <a:srgbClr val="000000"/>
            </a:solidFill>
            <a:miter lim="800000"/>
            <a:headEnd/>
            <a:tailEnd/>
          </a:ln>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mn-ea"/>
                <a:cs typeface="Arial" charset="0"/>
              </a:rPr>
              <a:t>Kein Blickkontakt oder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mn-ea"/>
                <a:cs typeface="Arial" charset="0"/>
              </a:rPr>
              <a:t>leerer Blick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mn-ea"/>
                <a:cs typeface="Arial" charset="0"/>
              </a:rPr>
              <a:t>Keine oder starre Mimik 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mn-ea"/>
                <a:cs typeface="Arial" charset="0"/>
              </a:rPr>
              <a:t>Gestik </a:t>
            </a:r>
          </a:p>
        </p:txBody>
      </p:sp>
      <p:sp>
        <p:nvSpPr>
          <p:cNvPr id="10" name="Text Box 19"/>
          <p:cNvSpPr txBox="1">
            <a:spLocks noChangeArrowheads="1"/>
          </p:cNvSpPr>
          <p:nvPr/>
        </p:nvSpPr>
        <p:spPr bwMode="auto">
          <a:xfrm>
            <a:off x="260068" y="5947540"/>
            <a:ext cx="2398028" cy="584775"/>
          </a:xfrm>
          <a:prstGeom prst="rect">
            <a:avLst/>
          </a:prstGeom>
          <a:solidFill>
            <a:srgbClr val="FFFFCC"/>
          </a:solidFill>
          <a:ln w="9525">
            <a:solidFill>
              <a:srgbClr val="000000"/>
            </a:solidFill>
            <a:miter lim="800000"/>
            <a:headEnd/>
            <a:tailEnd/>
          </a:ln>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mn-ea"/>
                <a:cs typeface="Arial" charset="0"/>
              </a:rPr>
              <a:t>Innere Leere,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mn-ea"/>
                <a:cs typeface="Arial" charset="0"/>
              </a:rPr>
              <a:t> Emotionale Taubheit</a:t>
            </a:r>
          </a:p>
        </p:txBody>
      </p:sp>
      <p:sp>
        <p:nvSpPr>
          <p:cNvPr id="11" name="Text Box 22"/>
          <p:cNvSpPr txBox="1">
            <a:spLocks noChangeArrowheads="1"/>
          </p:cNvSpPr>
          <p:nvPr/>
        </p:nvSpPr>
        <p:spPr bwMode="auto">
          <a:xfrm>
            <a:off x="6084167" y="3193813"/>
            <a:ext cx="2732907" cy="338554"/>
          </a:xfrm>
          <a:prstGeom prst="rect">
            <a:avLst/>
          </a:prstGeo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6200000" scaled="1"/>
            <a:tileRect/>
          </a:gradFill>
          <a:ln w="9525">
            <a:solidFill>
              <a:srgbClr val="000000"/>
            </a:solidFill>
            <a:miter lim="800000"/>
            <a:headEnd/>
            <a:tailEnd/>
          </a:ln>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mn-ea"/>
                <a:cs typeface="Arial" charset="0"/>
              </a:rPr>
              <a:t>Keine Energie spürbar</a:t>
            </a:r>
          </a:p>
        </p:txBody>
      </p:sp>
      <p:sp>
        <p:nvSpPr>
          <p:cNvPr id="12" name="Text Box 24"/>
          <p:cNvSpPr txBox="1">
            <a:spLocks noChangeArrowheads="1"/>
          </p:cNvSpPr>
          <p:nvPr/>
        </p:nvSpPr>
        <p:spPr bwMode="auto">
          <a:xfrm>
            <a:off x="2905331" y="5564713"/>
            <a:ext cx="4189994" cy="1015663"/>
          </a:xfrm>
          <a:prstGeom prst="rect">
            <a:avLst/>
          </a:prstGeo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5400000" scaled="1"/>
            <a:tileRect/>
          </a:gradFill>
          <a:ln w="9525">
            <a:solidFill>
              <a:srgbClr val="000000"/>
            </a:solidFill>
            <a:miter lim="800000"/>
            <a:headEnd/>
            <a:tailEnd/>
          </a:ln>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a:ea typeface="+mn-ea"/>
                <a:cs typeface="Arial" charset="0"/>
              </a:rPr>
              <a:t>Lediglich automatisierte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a:ea typeface="+mn-ea"/>
                <a:cs typeface="Arial" charset="0"/>
              </a:rPr>
              <a:t>Handlungsmuster,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a:ea typeface="+mn-ea"/>
                <a:cs typeface="Arial" charset="0"/>
              </a:rPr>
              <a:t>kein geplantes Verhalten</a:t>
            </a:r>
          </a:p>
        </p:txBody>
      </p:sp>
      <p:sp>
        <p:nvSpPr>
          <p:cNvPr id="13" name="Text Box 26"/>
          <p:cNvSpPr txBox="1">
            <a:spLocks noChangeArrowheads="1"/>
          </p:cNvSpPr>
          <p:nvPr/>
        </p:nvSpPr>
        <p:spPr bwMode="auto">
          <a:xfrm>
            <a:off x="248413" y="2580295"/>
            <a:ext cx="2335250" cy="338554"/>
          </a:xfrm>
          <a:prstGeom prst="rect">
            <a:avLst/>
          </a:prstGeom>
          <a:solidFill>
            <a:srgbClr val="FFFFCC"/>
          </a:solidFill>
          <a:ln w="9525">
            <a:solidFill>
              <a:srgbClr val="000000"/>
            </a:solidFill>
            <a:miter lim="800000"/>
            <a:headEnd/>
            <a:tailEnd/>
          </a:ln>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mn-ea"/>
                <a:cs typeface="Arial" charset="0"/>
              </a:rPr>
              <a:t>Intrusionen Flashbacks</a:t>
            </a:r>
          </a:p>
        </p:txBody>
      </p:sp>
      <p:sp>
        <p:nvSpPr>
          <p:cNvPr id="14" name="Textfeld 13"/>
          <p:cNvSpPr txBox="1"/>
          <p:nvPr/>
        </p:nvSpPr>
        <p:spPr>
          <a:xfrm>
            <a:off x="248413" y="1262665"/>
            <a:ext cx="24243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srgbClr val="000000"/>
                </a:solidFill>
                <a:effectLst/>
                <a:uLnTx/>
                <a:uFillTx/>
                <a:latin typeface="Arial"/>
                <a:ea typeface="+mn-ea"/>
                <a:cs typeface="+mn-cs"/>
              </a:rPr>
              <a:t>Im Erleben:</a:t>
            </a:r>
          </a:p>
        </p:txBody>
      </p:sp>
      <p:sp>
        <p:nvSpPr>
          <p:cNvPr id="15" name="Rechteck 14"/>
          <p:cNvSpPr/>
          <p:nvPr/>
        </p:nvSpPr>
        <p:spPr>
          <a:xfrm>
            <a:off x="245503" y="4070977"/>
            <a:ext cx="2370059" cy="584775"/>
          </a:xfrm>
          <a:prstGeom prst="rect">
            <a:avLst/>
          </a:prstGeom>
          <a:solidFill>
            <a:srgbClr val="FFFFCC"/>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mn-ea"/>
                <a:cs typeface="Arial" charset="0"/>
              </a:rPr>
              <a:t>Verlust des Körpergefühls</a:t>
            </a:r>
          </a:p>
        </p:txBody>
      </p:sp>
      <p:sp>
        <p:nvSpPr>
          <p:cNvPr id="16" name="Textfeld 15"/>
          <p:cNvSpPr txBox="1"/>
          <p:nvPr/>
        </p:nvSpPr>
        <p:spPr>
          <a:xfrm>
            <a:off x="6082650" y="1275985"/>
            <a:ext cx="29147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srgbClr val="000000"/>
                </a:solidFill>
                <a:effectLst/>
                <a:uLnTx/>
                <a:uFillTx/>
                <a:latin typeface="Arial"/>
                <a:ea typeface="+mn-ea"/>
                <a:cs typeface="+mn-cs"/>
              </a:rPr>
              <a:t>Von aussen beobachtbar:</a:t>
            </a:r>
          </a:p>
        </p:txBody>
      </p:sp>
      <p:sp>
        <p:nvSpPr>
          <p:cNvPr id="17" name="Text Box 22"/>
          <p:cNvSpPr txBox="1">
            <a:spLocks noChangeArrowheads="1"/>
          </p:cNvSpPr>
          <p:nvPr/>
        </p:nvSpPr>
        <p:spPr bwMode="auto">
          <a:xfrm>
            <a:off x="6082650" y="3733662"/>
            <a:ext cx="2732907" cy="584775"/>
          </a:xfrm>
          <a:prstGeom prst="rect">
            <a:avLst/>
          </a:prstGeo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6200000" scaled="1"/>
            <a:tileRect/>
          </a:gradFill>
          <a:ln w="9525">
            <a:solidFill>
              <a:srgbClr val="000000"/>
            </a:solidFill>
            <a:miter lim="800000"/>
            <a:headEnd/>
            <a:tailEnd/>
          </a:ln>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mn-ea"/>
                <a:cs typeface="Arial" charset="0"/>
              </a:rPr>
              <a:t>„Null-Reaktion“ auf Umwelt, Reize dringen nicht durch</a:t>
            </a:r>
          </a:p>
        </p:txBody>
      </p:sp>
    </p:spTree>
    <p:extLst>
      <p:ext uri="{BB962C8B-B14F-4D97-AF65-F5344CB8AC3E}">
        <p14:creationId xmlns:p14="http://schemas.microsoft.com/office/powerpoint/2010/main" val="1532939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8538C-4E1C-657C-9F59-D43E099E406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31521AF3-0F6C-4C8C-A6AB-E876F6716012}"/>
              </a:ext>
            </a:extLst>
          </p:cNvPr>
          <p:cNvSpPr>
            <a:spLocks noGrp="1"/>
          </p:cNvSpPr>
          <p:nvPr>
            <p:ph type="body" sz="quarter" idx="10"/>
          </p:nvPr>
        </p:nvSpPr>
        <p:spPr>
          <a:xfrm>
            <a:off x="395288" y="307210"/>
            <a:ext cx="8353425" cy="601510"/>
          </a:xfrm>
        </p:spPr>
        <p:txBody>
          <a:bodyPr/>
          <a:lstStyle/>
          <a:p>
            <a:r>
              <a:rPr lang="de-CH" dirty="0"/>
              <a:t>Trauma – </a:t>
            </a:r>
            <a:r>
              <a:rPr lang="de-CH" dirty="0" err="1"/>
              <a:t>Entwicklungsheteropie</a:t>
            </a:r>
            <a:endParaRPr lang="de-CH" dirty="0"/>
          </a:p>
        </p:txBody>
      </p:sp>
      <p:sp>
        <p:nvSpPr>
          <p:cNvPr id="3" name="Oval 12">
            <a:extLst>
              <a:ext uri="{FF2B5EF4-FFF2-40B4-BE49-F238E27FC236}">
                <a16:creationId xmlns:a16="http://schemas.microsoft.com/office/drawing/2014/main" id="{BDCDE151-4865-D403-083F-F72F7227EA48}"/>
              </a:ext>
            </a:extLst>
          </p:cNvPr>
          <p:cNvSpPr>
            <a:spLocks noChangeArrowheads="1"/>
          </p:cNvSpPr>
          <p:nvPr/>
        </p:nvSpPr>
        <p:spPr bwMode="auto">
          <a:xfrm>
            <a:off x="1439068" y="1621972"/>
            <a:ext cx="2881313" cy="1730375"/>
          </a:xfrm>
          <a:prstGeom prst="ellipse">
            <a:avLst/>
          </a:prstGeom>
          <a:solidFill>
            <a:srgbClr val="9DCFAA"/>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a:ln>
                  <a:noFill/>
                </a:ln>
                <a:solidFill>
                  <a:srgbClr val="000000"/>
                </a:solidFill>
                <a:effectLst/>
                <a:uLnTx/>
                <a:uFillTx/>
                <a:latin typeface="Arial"/>
                <a:ea typeface="+mn-ea"/>
                <a:cs typeface="Arial" charset="0"/>
              </a:rPr>
              <a:t>Bipolare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a:ln>
                  <a:noFill/>
                </a:ln>
                <a:solidFill>
                  <a:srgbClr val="000000"/>
                </a:solidFill>
                <a:effectLst/>
                <a:uLnTx/>
                <a:uFillTx/>
                <a:latin typeface="Arial"/>
                <a:ea typeface="+mn-ea"/>
                <a:cs typeface="Arial" charset="0"/>
              </a:rPr>
              <a:t>Störungen im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a:ln>
                  <a:noFill/>
                </a:ln>
                <a:solidFill>
                  <a:srgbClr val="000000"/>
                </a:solidFill>
                <a:effectLst/>
                <a:uLnTx/>
                <a:uFillTx/>
                <a:latin typeface="Arial"/>
                <a:ea typeface="+mn-ea"/>
                <a:cs typeface="Arial" charset="0"/>
              </a:rPr>
              <a:t>Kindesalter</a:t>
            </a:r>
            <a:r>
              <a:rPr kumimoji="0" lang="en-US" sz="1800" b="0" i="0" u="none" strike="noStrike" kern="0" cap="none" spc="0" normalizeH="0" baseline="0" noProof="0">
                <a:ln>
                  <a:noFill/>
                </a:ln>
                <a:solidFill>
                  <a:srgbClr val="000000"/>
                </a:solidFill>
                <a:effectLst/>
                <a:uLnTx/>
                <a:uFillTx/>
                <a:latin typeface="Arial"/>
                <a:ea typeface="+mn-ea"/>
                <a:cs typeface="Arial" charset="0"/>
              </a:rPr>
              <a:t> </a:t>
            </a:r>
          </a:p>
        </p:txBody>
      </p:sp>
      <p:sp>
        <p:nvSpPr>
          <p:cNvPr id="4" name="Oval 5">
            <a:extLst>
              <a:ext uri="{FF2B5EF4-FFF2-40B4-BE49-F238E27FC236}">
                <a16:creationId xmlns:a16="http://schemas.microsoft.com/office/drawing/2014/main" id="{27B6BFCA-F61C-6FEA-B81D-02446B3C92AC}"/>
              </a:ext>
            </a:extLst>
          </p:cNvPr>
          <p:cNvSpPr>
            <a:spLocks noChangeArrowheads="1"/>
          </p:cNvSpPr>
          <p:nvPr/>
        </p:nvSpPr>
        <p:spPr bwMode="auto">
          <a:xfrm>
            <a:off x="2520156" y="4071484"/>
            <a:ext cx="3168650" cy="1511300"/>
          </a:xfrm>
          <a:prstGeom prst="ellipse">
            <a:avLst/>
          </a:prstGeom>
          <a:solidFill>
            <a:srgbClr val="BBE0E3">
              <a:alpha val="49019"/>
            </a:srgbClr>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mn-ea"/>
                <a:cs typeface="Arial" charset="0"/>
              </a:rPr>
              <a:t>Oppositionelles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mn-ea"/>
                <a:cs typeface="Arial" charset="0"/>
              </a:rPr>
              <a:t>Verhalten</a:t>
            </a:r>
          </a:p>
        </p:txBody>
      </p:sp>
      <p:sp>
        <p:nvSpPr>
          <p:cNvPr id="5" name="Oval 6">
            <a:extLst>
              <a:ext uri="{FF2B5EF4-FFF2-40B4-BE49-F238E27FC236}">
                <a16:creationId xmlns:a16="http://schemas.microsoft.com/office/drawing/2014/main" id="{479AF9C1-C3E4-790B-FA8C-73AFD0F7ED6E}"/>
              </a:ext>
            </a:extLst>
          </p:cNvPr>
          <p:cNvSpPr>
            <a:spLocks noChangeArrowheads="1"/>
          </p:cNvSpPr>
          <p:nvPr/>
        </p:nvSpPr>
        <p:spPr bwMode="auto">
          <a:xfrm>
            <a:off x="3239293" y="3566659"/>
            <a:ext cx="3455988" cy="1008063"/>
          </a:xfrm>
          <a:prstGeom prst="ellipse">
            <a:avLst/>
          </a:prstGeom>
          <a:solidFill>
            <a:srgbClr val="BBE0E3"/>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mn-ea"/>
                <a:cs typeface="Arial" charset="0"/>
              </a:rPr>
              <a:t>ADHS</a:t>
            </a:r>
          </a:p>
        </p:txBody>
      </p:sp>
      <p:sp>
        <p:nvSpPr>
          <p:cNvPr id="6" name="Oval 8">
            <a:extLst>
              <a:ext uri="{FF2B5EF4-FFF2-40B4-BE49-F238E27FC236}">
                <a16:creationId xmlns:a16="http://schemas.microsoft.com/office/drawing/2014/main" id="{BD008292-5D06-00C8-638A-3CB3564968D5}"/>
              </a:ext>
            </a:extLst>
          </p:cNvPr>
          <p:cNvSpPr>
            <a:spLocks noChangeArrowheads="1"/>
          </p:cNvSpPr>
          <p:nvPr/>
        </p:nvSpPr>
        <p:spPr bwMode="auto">
          <a:xfrm>
            <a:off x="935831" y="2918959"/>
            <a:ext cx="3527425" cy="2016125"/>
          </a:xfrm>
          <a:prstGeom prst="ellipse">
            <a:avLst/>
          </a:prstGeom>
          <a:solidFill>
            <a:srgbClr val="79F385">
              <a:alpha val="18823"/>
            </a:srgbClr>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mn-ea"/>
                <a:cs typeface="Arial" charset="0"/>
              </a:rPr>
              <a:t>Emotionale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mn-ea"/>
                <a:cs typeface="Arial" charset="0"/>
              </a:rPr>
              <a:t>Störungen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a:ln>
                  <a:noFill/>
                </a:ln>
                <a:solidFill>
                  <a:srgbClr val="000000"/>
                </a:solidFill>
                <a:effectLst/>
                <a:uLnTx/>
                <a:uFillTx/>
                <a:latin typeface="Arial"/>
                <a:ea typeface="+mn-ea"/>
                <a:cs typeface="Arial" charset="0"/>
              </a:rPr>
              <a:t>Angststörungen</a:t>
            </a:r>
            <a:endParaRPr kumimoji="0" lang="en-US" sz="1800" b="0" i="0" u="none" strike="noStrike" kern="0" cap="none" spc="0" normalizeH="0" baseline="0" noProof="0">
              <a:ln>
                <a:noFill/>
              </a:ln>
              <a:solidFill>
                <a:srgbClr val="000000"/>
              </a:solidFill>
              <a:effectLst/>
              <a:uLnTx/>
              <a:uFillTx/>
              <a:latin typeface="Arial"/>
              <a:ea typeface="+mn-ea"/>
              <a:cs typeface="Arial" charset="0"/>
            </a:endParaRPr>
          </a:p>
        </p:txBody>
      </p:sp>
      <p:sp>
        <p:nvSpPr>
          <p:cNvPr id="7" name="Oval 9">
            <a:extLst>
              <a:ext uri="{FF2B5EF4-FFF2-40B4-BE49-F238E27FC236}">
                <a16:creationId xmlns:a16="http://schemas.microsoft.com/office/drawing/2014/main" id="{53919959-4706-AC42-E37A-9CA8E1C4B63C}"/>
              </a:ext>
            </a:extLst>
          </p:cNvPr>
          <p:cNvSpPr>
            <a:spLocks noChangeArrowheads="1"/>
          </p:cNvSpPr>
          <p:nvPr/>
        </p:nvSpPr>
        <p:spPr bwMode="auto">
          <a:xfrm>
            <a:off x="5903118" y="1479097"/>
            <a:ext cx="3276600" cy="1439862"/>
          </a:xfrm>
          <a:prstGeom prst="ellipse">
            <a:avLst/>
          </a:prstGeom>
          <a:solidFill>
            <a:srgbClr val="FF66CC"/>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charset="0"/>
              </a:rPr>
              <a:t>     </a:t>
            </a:r>
            <a:r>
              <a:rPr kumimoji="0" lang="en-US" sz="1800" b="0" i="0" u="none" strike="noStrike" kern="0" cap="none" spc="0" normalizeH="0" baseline="0" noProof="0" dirty="0" err="1">
                <a:ln>
                  <a:noFill/>
                </a:ln>
                <a:solidFill>
                  <a:srgbClr val="000000"/>
                </a:solidFill>
                <a:effectLst/>
                <a:uLnTx/>
                <a:uFillTx/>
                <a:latin typeface="Arial"/>
                <a:ea typeface="+mn-ea"/>
                <a:cs typeface="Arial" charset="0"/>
              </a:rPr>
              <a:t>Störungen</a:t>
            </a:r>
            <a:r>
              <a:rPr kumimoji="0" lang="en-US" sz="1800" b="0" i="0" u="none" strike="noStrike" kern="0" cap="none" spc="0" normalizeH="0" baseline="0" noProof="0" dirty="0">
                <a:ln>
                  <a:noFill/>
                </a:ln>
                <a:solidFill>
                  <a:srgbClr val="000000"/>
                </a:solidFill>
                <a:effectLst/>
                <a:uLnTx/>
                <a:uFillTx/>
                <a:latin typeface="Arial"/>
                <a:ea typeface="+mn-ea"/>
                <a:cs typeface="Arial" charset="0"/>
              </a:rPr>
              <a:t> der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Arial"/>
                <a:ea typeface="+mn-ea"/>
                <a:cs typeface="Arial" charset="0"/>
              </a:rPr>
              <a:t>Persönlichkeits</a:t>
            </a:r>
            <a:r>
              <a:rPr kumimoji="0" lang="en-US" sz="1800" b="0" i="0" u="none" strike="noStrike" kern="0" cap="none" spc="0" normalizeH="0" baseline="0" noProof="0" dirty="0">
                <a:ln>
                  <a:noFill/>
                </a:ln>
                <a:solidFill>
                  <a:srgbClr val="000000"/>
                </a:solidFill>
                <a:effectLst/>
                <a:uLnTx/>
                <a:uFillTx/>
                <a:latin typeface="Arial"/>
                <a:ea typeface="+mn-ea"/>
                <a:cs typeface="Arial" charset="0"/>
              </a:rPr>
              <a:t>-</a:t>
            </a:r>
            <a:br>
              <a:rPr kumimoji="0" lang="en-US" sz="1800" b="0" i="0" u="none" strike="noStrike" kern="0" cap="none" spc="0" normalizeH="0" baseline="0" noProof="0" dirty="0">
                <a:ln>
                  <a:noFill/>
                </a:ln>
                <a:solidFill>
                  <a:srgbClr val="000000"/>
                </a:solidFill>
                <a:effectLst/>
                <a:uLnTx/>
                <a:uFillTx/>
                <a:latin typeface="Arial"/>
                <a:ea typeface="+mn-ea"/>
                <a:cs typeface="Arial" charset="0"/>
              </a:rPr>
            </a:br>
            <a:r>
              <a:rPr kumimoji="0" lang="en-US" sz="1800" b="0" i="0" u="none" strike="noStrike" kern="0" cap="none" spc="0" normalizeH="0" baseline="0" noProof="0" dirty="0" err="1">
                <a:ln>
                  <a:noFill/>
                </a:ln>
                <a:solidFill>
                  <a:srgbClr val="000000"/>
                </a:solidFill>
                <a:effectLst/>
                <a:uLnTx/>
                <a:uFillTx/>
                <a:latin typeface="Arial"/>
                <a:ea typeface="+mn-ea"/>
                <a:cs typeface="Arial" charset="0"/>
              </a:rPr>
              <a:t>entwicklung</a:t>
            </a:r>
            <a:endParaRPr kumimoji="0" lang="en-US" sz="1800" b="0" i="0" u="none" strike="noStrike" kern="0" cap="none" spc="0" normalizeH="0" baseline="0" noProof="0" dirty="0">
              <a:ln>
                <a:noFill/>
              </a:ln>
              <a:solidFill>
                <a:srgbClr val="000000"/>
              </a:solidFill>
              <a:effectLst/>
              <a:uLnTx/>
              <a:uFillTx/>
              <a:latin typeface="Arial"/>
              <a:ea typeface="+mn-ea"/>
              <a:cs typeface="Arial" charset="0"/>
            </a:endParaRPr>
          </a:p>
        </p:txBody>
      </p:sp>
      <p:sp>
        <p:nvSpPr>
          <p:cNvPr id="8" name="Oval 11">
            <a:extLst>
              <a:ext uri="{FF2B5EF4-FFF2-40B4-BE49-F238E27FC236}">
                <a16:creationId xmlns:a16="http://schemas.microsoft.com/office/drawing/2014/main" id="{8D9239B7-C53C-8B9D-710B-3D2E2A54CE42}"/>
              </a:ext>
            </a:extLst>
          </p:cNvPr>
          <p:cNvSpPr>
            <a:spLocks noChangeArrowheads="1"/>
          </p:cNvSpPr>
          <p:nvPr/>
        </p:nvSpPr>
        <p:spPr bwMode="auto">
          <a:xfrm>
            <a:off x="5471318" y="2630034"/>
            <a:ext cx="2665413" cy="1584325"/>
          </a:xfrm>
          <a:prstGeom prst="ellipse">
            <a:avLst/>
          </a:prstGeom>
          <a:solidFill>
            <a:srgbClr val="FF0000">
              <a:alpha val="81175"/>
            </a:srgbClr>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Arial"/>
                <a:ea typeface="+mn-ea"/>
                <a:cs typeface="Arial" charset="0"/>
              </a:rPr>
              <a:t>Selbstverletzung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Arial"/>
                <a:ea typeface="+mn-ea"/>
                <a:cs typeface="Arial" charset="0"/>
              </a:rPr>
              <a:t>Suizidalität</a:t>
            </a:r>
          </a:p>
        </p:txBody>
      </p:sp>
      <p:sp>
        <p:nvSpPr>
          <p:cNvPr id="9" name="Text Box 14">
            <a:extLst>
              <a:ext uri="{FF2B5EF4-FFF2-40B4-BE49-F238E27FC236}">
                <a16:creationId xmlns:a16="http://schemas.microsoft.com/office/drawing/2014/main" id="{3C606FB2-ABF4-84AC-457A-940992574966}"/>
              </a:ext>
            </a:extLst>
          </p:cNvPr>
          <p:cNvSpPr txBox="1">
            <a:spLocks noChangeArrowheads="1"/>
          </p:cNvSpPr>
          <p:nvPr/>
        </p:nvSpPr>
        <p:spPr bwMode="auto">
          <a:xfrm>
            <a:off x="524668" y="6344130"/>
            <a:ext cx="8640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rial"/>
                <a:ea typeface="+mn-ea"/>
                <a:cs typeface="Arial" charset="0"/>
              </a:rPr>
              <a:t>Geburt</a:t>
            </a: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r>
              <a:rPr kumimoji="0" lang="en-US" sz="1800" b="0" i="0" u="none" strike="noStrike" kern="1200" cap="none" spc="0" normalizeH="0" baseline="0" noProof="0" dirty="0" err="1">
                <a:ln>
                  <a:noFill/>
                </a:ln>
                <a:solidFill>
                  <a:srgbClr val="000000"/>
                </a:solidFill>
                <a:effectLst/>
                <a:uLnTx/>
                <a:uFillTx/>
                <a:latin typeface="Arial"/>
                <a:ea typeface="+mn-ea"/>
                <a:cs typeface="Arial" charset="0"/>
              </a:rPr>
              <a:t>Vorschulalter</a:t>
            </a: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r>
              <a:rPr kumimoji="0" lang="en-US" sz="1800" b="0" i="0" u="none" strike="noStrike" kern="1200" cap="none" spc="0" normalizeH="0" baseline="0" noProof="0" dirty="0" err="1">
                <a:ln>
                  <a:noFill/>
                </a:ln>
                <a:solidFill>
                  <a:srgbClr val="000000"/>
                </a:solidFill>
                <a:effectLst/>
                <a:uLnTx/>
                <a:uFillTx/>
                <a:latin typeface="Arial"/>
                <a:ea typeface="+mn-ea"/>
                <a:cs typeface="Arial" charset="0"/>
              </a:rPr>
              <a:t>Schulalter</a:t>
            </a: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r>
              <a:rPr kumimoji="0" lang="en-US" sz="1800" b="0" i="0" u="none" strike="noStrike" kern="1200" cap="none" spc="0" normalizeH="0" baseline="0" noProof="0" dirty="0" err="1">
                <a:ln>
                  <a:noFill/>
                </a:ln>
                <a:solidFill>
                  <a:srgbClr val="000000"/>
                </a:solidFill>
                <a:effectLst/>
                <a:uLnTx/>
                <a:uFillTx/>
                <a:latin typeface="Arial"/>
                <a:ea typeface="+mn-ea"/>
                <a:cs typeface="Arial" charset="0"/>
              </a:rPr>
              <a:t>Pubertät</a:t>
            </a: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r>
              <a:rPr kumimoji="0" lang="en-US" sz="1800" b="0" i="0" u="none" strike="noStrike" kern="1200" cap="none" spc="0" normalizeH="0" baseline="0" noProof="0" dirty="0" err="1">
                <a:ln>
                  <a:noFill/>
                </a:ln>
                <a:solidFill>
                  <a:srgbClr val="000000"/>
                </a:solidFill>
                <a:effectLst/>
                <a:uLnTx/>
                <a:uFillTx/>
                <a:latin typeface="Arial"/>
                <a:ea typeface="+mn-ea"/>
                <a:cs typeface="Arial" charset="0"/>
              </a:rPr>
              <a:t>Adoleszenz</a:t>
            </a: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0" name="Oval 11">
            <a:extLst>
              <a:ext uri="{FF2B5EF4-FFF2-40B4-BE49-F238E27FC236}">
                <a16:creationId xmlns:a16="http://schemas.microsoft.com/office/drawing/2014/main" id="{0FE8D169-C69E-2FF3-336D-B9A571C240C3}"/>
              </a:ext>
            </a:extLst>
          </p:cNvPr>
          <p:cNvSpPr>
            <a:spLocks noChangeArrowheads="1"/>
          </p:cNvSpPr>
          <p:nvPr/>
        </p:nvSpPr>
        <p:spPr bwMode="auto">
          <a:xfrm>
            <a:off x="3671093" y="1694997"/>
            <a:ext cx="3024188" cy="1368425"/>
          </a:xfrm>
          <a:prstGeom prst="ellipse">
            <a:avLst/>
          </a:prstGeom>
          <a:solidFill>
            <a:srgbClr val="FF9900">
              <a:alpha val="81000"/>
            </a:srgbClr>
          </a:solidFill>
          <a:ln w="9525">
            <a:solidFill>
              <a:srgbClr val="000000"/>
            </a:solidFill>
            <a:round/>
            <a:headEnd/>
            <a:tailEnd/>
          </a:ln>
          <a:effectLst>
            <a:prstShdw prst="shdw17" dist="17961" dir="2700000">
              <a:srgbClr val="000000">
                <a:gamma/>
                <a:shade val="60000"/>
                <a:invGamma/>
              </a:srgbClr>
            </a:prst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a:ln>
                  <a:noFill/>
                </a:ln>
                <a:solidFill>
                  <a:srgbClr val="000000"/>
                </a:solidFill>
                <a:effectLst/>
                <a:uLnTx/>
                <a:uFillTx/>
                <a:latin typeface="Arial"/>
                <a:ea typeface="+mn-ea"/>
                <a:cs typeface="Arial" charset="0"/>
              </a:rPr>
              <a:t>Affektive Störungen</a:t>
            </a:r>
          </a:p>
        </p:txBody>
      </p:sp>
      <p:sp>
        <p:nvSpPr>
          <p:cNvPr id="11" name="Oval 12">
            <a:extLst>
              <a:ext uri="{FF2B5EF4-FFF2-40B4-BE49-F238E27FC236}">
                <a16:creationId xmlns:a16="http://schemas.microsoft.com/office/drawing/2014/main" id="{619FC387-9C71-BF52-A22D-0A500EB250F8}"/>
              </a:ext>
            </a:extLst>
          </p:cNvPr>
          <p:cNvSpPr>
            <a:spLocks noChangeArrowheads="1"/>
          </p:cNvSpPr>
          <p:nvPr/>
        </p:nvSpPr>
        <p:spPr bwMode="auto">
          <a:xfrm>
            <a:off x="359568" y="5366884"/>
            <a:ext cx="2374900" cy="936625"/>
          </a:xfrm>
          <a:prstGeom prst="ellipse">
            <a:avLst/>
          </a:prstGeom>
          <a:solidFill>
            <a:srgbClr val="993366">
              <a:alpha val="94000"/>
            </a:srgbClr>
          </a:solidFill>
          <a:ln w="9525">
            <a:solidFill>
              <a:srgbClr val="000000"/>
            </a:solidFill>
            <a:round/>
            <a:headEnd/>
            <a:tailEnd/>
          </a:ln>
          <a:effectLst>
            <a:prstShdw prst="shdw17" dist="17961" dir="2700000">
              <a:srgbClr val="000000">
                <a:gamma/>
                <a:shade val="60000"/>
                <a:invGamma/>
              </a:srgbClr>
            </a:prst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a:ln>
                  <a:noFill/>
                </a:ln>
                <a:solidFill>
                  <a:srgbClr val="FFFFFF"/>
                </a:solidFill>
                <a:effectLst/>
                <a:uLnTx/>
                <a:uFillTx/>
                <a:latin typeface="Arial"/>
                <a:ea typeface="+mn-ea"/>
                <a:cs typeface="Arial" charset="0"/>
              </a:rPr>
              <a:t>Regulationsstörungen</a:t>
            </a:r>
          </a:p>
        </p:txBody>
      </p:sp>
      <p:sp>
        <p:nvSpPr>
          <p:cNvPr id="12" name="Oval 7">
            <a:extLst>
              <a:ext uri="{FF2B5EF4-FFF2-40B4-BE49-F238E27FC236}">
                <a16:creationId xmlns:a16="http://schemas.microsoft.com/office/drawing/2014/main" id="{0C67F2CB-3E8D-CAE4-37A5-DD3ABF73D633}"/>
              </a:ext>
            </a:extLst>
          </p:cNvPr>
          <p:cNvSpPr>
            <a:spLocks noChangeArrowheads="1"/>
          </p:cNvSpPr>
          <p:nvPr/>
        </p:nvSpPr>
        <p:spPr bwMode="auto">
          <a:xfrm>
            <a:off x="2663031" y="2703059"/>
            <a:ext cx="3097212" cy="1150938"/>
          </a:xfrm>
          <a:prstGeom prst="ellipse">
            <a:avLst/>
          </a:prstGeom>
          <a:solidFill>
            <a:srgbClr val="BBE0E3">
              <a:alpha val="52940"/>
            </a:srgbClr>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a:ln>
                  <a:noFill/>
                </a:ln>
                <a:solidFill>
                  <a:srgbClr val="000000"/>
                </a:solidFill>
                <a:effectLst/>
                <a:uLnTx/>
                <a:uFillTx/>
                <a:latin typeface="Arial"/>
                <a:ea typeface="+mn-ea"/>
                <a:cs typeface="Arial" charset="0"/>
              </a:rPr>
              <a:t>Störung des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a:ln>
                  <a:noFill/>
                </a:ln>
                <a:solidFill>
                  <a:srgbClr val="000000"/>
                </a:solidFill>
                <a:effectLst/>
                <a:uLnTx/>
                <a:uFillTx/>
                <a:latin typeface="Arial"/>
                <a:ea typeface="+mn-ea"/>
                <a:cs typeface="Arial" charset="0"/>
              </a:rPr>
              <a:t>Sozialverhaltens</a:t>
            </a:r>
          </a:p>
        </p:txBody>
      </p:sp>
      <p:sp>
        <p:nvSpPr>
          <p:cNvPr id="13" name="Rectangle 15">
            <a:extLst>
              <a:ext uri="{FF2B5EF4-FFF2-40B4-BE49-F238E27FC236}">
                <a16:creationId xmlns:a16="http://schemas.microsoft.com/office/drawing/2014/main" id="{9602546F-C69F-9AD3-B624-9294D3B23BDC}"/>
              </a:ext>
            </a:extLst>
          </p:cNvPr>
          <p:cNvSpPr>
            <a:spLocks noChangeArrowheads="1"/>
          </p:cNvSpPr>
          <p:nvPr/>
        </p:nvSpPr>
        <p:spPr bwMode="auto">
          <a:xfrm>
            <a:off x="3239293" y="5511347"/>
            <a:ext cx="5761038" cy="646331"/>
          </a:xfrm>
          <a:prstGeom prst="rect">
            <a:avLst/>
          </a:prstGeom>
          <a:solidFill>
            <a:srgbClr val="FFCC00"/>
          </a:solidFill>
          <a:ln w="25400">
            <a:solidFill>
              <a:srgbClr val="000000"/>
            </a:solid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ea typeface="+mn-ea"/>
                <a:cs typeface="Arial" charset="0"/>
                <a:sym typeface="Wingdings" pitchFamily="2"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ea typeface="+mn-ea"/>
                <a:cs typeface="Arial" charset="0"/>
                <a:sym typeface="Wingdings" pitchFamily="2" charset="2"/>
              </a:rPr>
              <a:t>  </a:t>
            </a:r>
            <a:r>
              <a:rPr kumimoji="0" lang="de-DE" sz="1600" b="1" i="0" u="none" strike="noStrike" kern="0" cap="none" spc="0" normalizeH="0" baseline="0" noProof="0" dirty="0" err="1">
                <a:ln>
                  <a:noFill/>
                </a:ln>
                <a:solidFill>
                  <a:srgbClr val="000000"/>
                </a:solidFill>
                <a:effectLst/>
                <a:uLnTx/>
                <a:uFillTx/>
                <a:latin typeface="Arial"/>
                <a:ea typeface="+mn-ea"/>
                <a:cs typeface="Arial" charset="0"/>
              </a:rPr>
              <a:t>Traumafolgestörungen</a:t>
            </a:r>
            <a:r>
              <a:rPr kumimoji="0" lang="de-DE" sz="1600" b="1" i="0" u="none" strike="noStrike" kern="0" cap="none" spc="0" normalizeH="0" baseline="0" noProof="0" dirty="0">
                <a:ln>
                  <a:noFill/>
                </a:ln>
                <a:solidFill>
                  <a:srgbClr val="000000"/>
                </a:solidFill>
                <a:effectLst/>
                <a:uLnTx/>
                <a:uFillTx/>
                <a:latin typeface="Arial"/>
                <a:ea typeface="+mn-ea"/>
                <a:cs typeface="Arial" charset="0"/>
              </a:rPr>
              <a:t> + biologische Faktoren</a:t>
            </a:r>
            <a:endParaRPr kumimoji="0" lang="en-US" sz="1600" b="1" i="0" u="none" strike="noStrike" kern="0" cap="none" spc="0" normalizeH="0" baseline="0" noProof="0" dirty="0">
              <a:ln>
                <a:noFill/>
              </a:ln>
              <a:solidFill>
                <a:srgbClr val="000000"/>
              </a:solidFill>
              <a:effectLst/>
              <a:uLnTx/>
              <a:uFillTx/>
              <a:latin typeface="Arial"/>
              <a:ea typeface="+mn-ea"/>
              <a:cs typeface="Arial" charset="0"/>
            </a:endParaRPr>
          </a:p>
        </p:txBody>
      </p:sp>
      <p:sp>
        <p:nvSpPr>
          <p:cNvPr id="14" name="Text Box 16">
            <a:extLst>
              <a:ext uri="{FF2B5EF4-FFF2-40B4-BE49-F238E27FC236}">
                <a16:creationId xmlns:a16="http://schemas.microsoft.com/office/drawing/2014/main" id="{FB431AF8-CD9B-77B0-3C82-3E9FE8BA4050}"/>
              </a:ext>
            </a:extLst>
          </p:cNvPr>
          <p:cNvSpPr txBox="1">
            <a:spLocks noChangeArrowheads="1"/>
          </p:cNvSpPr>
          <p:nvPr/>
        </p:nvSpPr>
        <p:spPr bwMode="auto">
          <a:xfrm>
            <a:off x="359568" y="992838"/>
            <a:ext cx="3314701"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a:ea typeface="+mn-ea"/>
                <a:cs typeface="Arial" charset="0"/>
              </a:rPr>
              <a:t>Schmid, </a:t>
            </a:r>
            <a:r>
              <a:rPr kumimoji="0" lang="de-DE" sz="1600" b="0" i="0" u="none" strike="noStrike" kern="1200" cap="none" spc="0" normalizeH="0" baseline="0" noProof="0" dirty="0" err="1">
                <a:ln>
                  <a:noFill/>
                </a:ln>
                <a:solidFill>
                  <a:srgbClr val="000000"/>
                </a:solidFill>
                <a:effectLst/>
                <a:uLnTx/>
                <a:uFillTx/>
                <a:latin typeface="Arial"/>
                <a:ea typeface="+mn-ea"/>
                <a:cs typeface="Arial" charset="0"/>
              </a:rPr>
              <a:t>Fegert</a:t>
            </a:r>
            <a:r>
              <a:rPr kumimoji="0" lang="de-DE" sz="1600" b="0" i="0" u="none" strike="noStrike" kern="1200" cap="none" spc="0" normalizeH="0" baseline="0" noProof="0" dirty="0">
                <a:ln>
                  <a:noFill/>
                </a:ln>
                <a:solidFill>
                  <a:srgbClr val="000000"/>
                </a:solidFill>
                <a:effectLst/>
                <a:uLnTx/>
                <a:uFillTx/>
                <a:latin typeface="Arial"/>
                <a:ea typeface="+mn-ea"/>
                <a:cs typeface="Arial" charset="0"/>
              </a:rPr>
              <a:t>, Petermann (2010)</a:t>
            </a:r>
            <a:endParaRPr kumimoji="0" lang="en-US" sz="16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5" name="Oval 4">
            <a:extLst>
              <a:ext uri="{FF2B5EF4-FFF2-40B4-BE49-F238E27FC236}">
                <a16:creationId xmlns:a16="http://schemas.microsoft.com/office/drawing/2014/main" id="{8C37C3C1-A8CE-738D-E5B3-FC27D42784F5}"/>
              </a:ext>
            </a:extLst>
          </p:cNvPr>
          <p:cNvSpPr>
            <a:spLocks noChangeArrowheads="1"/>
          </p:cNvSpPr>
          <p:nvPr/>
        </p:nvSpPr>
        <p:spPr bwMode="auto">
          <a:xfrm>
            <a:off x="935831" y="4646159"/>
            <a:ext cx="2592387" cy="1008063"/>
          </a:xfrm>
          <a:prstGeom prst="ellipse">
            <a:avLst/>
          </a:prstGeom>
          <a:solidFill>
            <a:srgbClr val="6CA6D6">
              <a:alpha val="52156"/>
            </a:srgbClr>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mn-ea"/>
                <a:cs typeface="Arial" charset="0"/>
              </a:rPr>
              <a:t>Bindungsstörungen</a:t>
            </a:r>
          </a:p>
        </p:txBody>
      </p:sp>
      <p:sp>
        <p:nvSpPr>
          <p:cNvPr id="16" name="Oval 10">
            <a:extLst>
              <a:ext uri="{FF2B5EF4-FFF2-40B4-BE49-F238E27FC236}">
                <a16:creationId xmlns:a16="http://schemas.microsoft.com/office/drawing/2014/main" id="{B913C19D-9208-95A3-2902-48314A21A90F}"/>
              </a:ext>
            </a:extLst>
          </p:cNvPr>
          <p:cNvSpPr>
            <a:spLocks noChangeArrowheads="1"/>
          </p:cNvSpPr>
          <p:nvPr/>
        </p:nvSpPr>
        <p:spPr bwMode="auto">
          <a:xfrm>
            <a:off x="3671093" y="686934"/>
            <a:ext cx="3529013" cy="1368425"/>
          </a:xfrm>
          <a:prstGeom prst="ellipse">
            <a:avLst/>
          </a:prstGeom>
          <a:solidFill>
            <a:srgbClr val="33CCCC">
              <a:alpha val="56078"/>
            </a:srgbClr>
          </a:solidFill>
          <a:ln w="9525">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ea typeface="+mn-ea"/>
                <a:cs typeface="Arial" charset="0"/>
              </a:rPr>
              <a:t>Substanz-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ea typeface="+mn-ea"/>
                <a:cs typeface="Arial" charset="0"/>
              </a:rPr>
              <a:t>missbrauch</a:t>
            </a:r>
          </a:p>
        </p:txBody>
      </p:sp>
      <p:sp>
        <p:nvSpPr>
          <p:cNvPr id="17" name="Line 13">
            <a:extLst>
              <a:ext uri="{FF2B5EF4-FFF2-40B4-BE49-F238E27FC236}">
                <a16:creationId xmlns:a16="http://schemas.microsoft.com/office/drawing/2014/main" id="{6CD0ADB9-6D2B-F58C-40D1-6964EC586658}"/>
              </a:ext>
            </a:extLst>
          </p:cNvPr>
          <p:cNvSpPr>
            <a:spLocks noChangeShapeType="1"/>
          </p:cNvSpPr>
          <p:nvPr/>
        </p:nvSpPr>
        <p:spPr bwMode="auto">
          <a:xfrm flipV="1">
            <a:off x="683568" y="6344130"/>
            <a:ext cx="7344816"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1132868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383DE-C54C-1C1F-EBFB-3419B99DB00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0684EF-8D89-138F-CFAB-299C558E36D7}"/>
              </a:ext>
            </a:extLst>
          </p:cNvPr>
          <p:cNvSpPr>
            <a:spLocks noGrp="1"/>
          </p:cNvSpPr>
          <p:nvPr>
            <p:ph type="title"/>
          </p:nvPr>
        </p:nvSpPr>
        <p:spPr/>
        <p:txBody>
          <a:bodyPr/>
          <a:lstStyle/>
          <a:p>
            <a:r>
              <a:rPr lang="de-CH" dirty="0"/>
              <a:t>Nochmals genauer nachlesen?</a:t>
            </a:r>
          </a:p>
        </p:txBody>
      </p:sp>
      <p:sp>
        <p:nvSpPr>
          <p:cNvPr id="5" name="Foliennummernplatzhalter 4">
            <a:extLst>
              <a:ext uri="{FF2B5EF4-FFF2-40B4-BE49-F238E27FC236}">
                <a16:creationId xmlns:a16="http://schemas.microsoft.com/office/drawing/2014/main" id="{A02DE12C-69EB-DDA8-77FE-C8B364E49E52}"/>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7" name="Picture 4">
            <a:extLst>
              <a:ext uri="{FF2B5EF4-FFF2-40B4-BE49-F238E27FC236}">
                <a16:creationId xmlns:a16="http://schemas.microsoft.com/office/drawing/2014/main" id="{14BBCA2A-85D9-E366-3C98-4748045E8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90" y="1376694"/>
            <a:ext cx="8086725"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a:extLst>
              <a:ext uri="{FF2B5EF4-FFF2-40B4-BE49-F238E27FC236}">
                <a16:creationId xmlns:a16="http://schemas.microsoft.com/office/drawing/2014/main" id="{C3AFF159-2FC2-0881-502B-B6F7E140FAC2}"/>
              </a:ext>
            </a:extLst>
          </p:cNvPr>
          <p:cNvSpPr>
            <a:spLocks noGrp="1"/>
          </p:cNvSpPr>
          <p:nvPr>
            <p:ph type="ftr" sz="quarter" idx="10"/>
          </p:nvPr>
        </p:nvSpPr>
        <p:spPr>
          <a:xfrm>
            <a:off x="2339752" y="6415200"/>
            <a:ext cx="3024336"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00000"/>
                </a:solidFill>
                <a:effectLst/>
                <a:uLnTx/>
                <a:uFillTx/>
                <a:latin typeface="Arial"/>
                <a:ea typeface="+mn-ea"/>
                <a:cs typeface="+mn-cs"/>
              </a:rPr>
              <a:t>Marc Schmid | Folgen von Vernachlässigung und Misshandlung </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Datumsplatzhalter 5">
            <a:extLst>
              <a:ext uri="{FF2B5EF4-FFF2-40B4-BE49-F238E27FC236}">
                <a16:creationId xmlns:a16="http://schemas.microsoft.com/office/drawing/2014/main" id="{FA86808E-40BA-8D70-5787-B2709D5B37EF}"/>
              </a:ext>
            </a:extLst>
          </p:cNvPr>
          <p:cNvSpPr>
            <a:spLocks noGrp="1"/>
          </p:cNvSpPr>
          <p:nvPr>
            <p:ph type="dt" sz="half" idx="12"/>
          </p:nvPr>
        </p:nvSpPr>
        <p:spPr>
          <a:xfrm>
            <a:off x="1115616" y="6415200"/>
            <a:ext cx="1224136"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Arial"/>
                <a:ea typeface="+mn-ea"/>
                <a:cs typeface="+mn-cs"/>
              </a:rPr>
              <a:t>4. September 2024</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41178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25F191F-406A-76D9-6594-4F3E777BF587}"/>
              </a:ext>
            </a:extLst>
          </p:cNvPr>
          <p:cNvSpPr>
            <a:spLocks noGrp="1"/>
          </p:cNvSpPr>
          <p:nvPr>
            <p:ph type="title"/>
          </p:nvPr>
        </p:nvSpPr>
        <p:spPr>
          <a:xfrm>
            <a:off x="179512" y="18255"/>
            <a:ext cx="10009112" cy="1325563"/>
          </a:xfrm>
        </p:spPr>
        <p:txBody>
          <a:bodyPr>
            <a:noAutofit/>
          </a:bodyPr>
          <a:lstStyle/>
          <a:p>
            <a:r>
              <a:rPr lang="de-DE" sz="2400" b="1" dirty="0">
                <a:latin typeface="Georgia" panose="02040502050405020303" pitchFamily="18" charset="0"/>
              </a:rPr>
              <a:t>Entwicklung von Psychopathologie nach ACE &lt; 3 LJ  </a:t>
            </a:r>
            <a:br>
              <a:rPr lang="de-DE" sz="2400" b="1" dirty="0">
                <a:latin typeface="Georgia" panose="02040502050405020303" pitchFamily="18" charset="0"/>
              </a:rPr>
            </a:br>
            <a:r>
              <a:rPr lang="de-DE" sz="2400" b="1" dirty="0">
                <a:solidFill>
                  <a:srgbClr val="E65F4B"/>
                </a:solidFill>
                <a:latin typeface="Georgia" panose="02040502050405020303" pitchFamily="18" charset="0"/>
              </a:rPr>
              <a:t>Risiko bleibt Kindheit und Jugend erhöht</a:t>
            </a:r>
            <a:br>
              <a:rPr lang="de-DE" sz="2400" b="1" dirty="0">
                <a:solidFill>
                  <a:srgbClr val="E65F4B"/>
                </a:solidFill>
                <a:latin typeface="Georgia" panose="02040502050405020303" pitchFamily="18" charset="0"/>
              </a:rPr>
            </a:br>
            <a:r>
              <a:rPr lang="de-DE" sz="2400" b="1" dirty="0">
                <a:solidFill>
                  <a:schemeClr val="accent2">
                    <a:lumMod val="75000"/>
                  </a:schemeClr>
                </a:solidFill>
              </a:rPr>
              <a:t> </a:t>
            </a:r>
          </a:p>
        </p:txBody>
      </p:sp>
      <p:graphicFrame>
        <p:nvGraphicFramePr>
          <p:cNvPr id="8" name="Inhaltsplatzhalter 7">
            <a:extLst>
              <a:ext uri="{FF2B5EF4-FFF2-40B4-BE49-F238E27FC236}">
                <a16:creationId xmlns:a16="http://schemas.microsoft.com/office/drawing/2014/main" id="{892315D3-D3ED-F159-28BE-D99721CD49B4}"/>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umsplatzhalter 1">
            <a:extLst>
              <a:ext uri="{FF2B5EF4-FFF2-40B4-BE49-F238E27FC236}">
                <a16:creationId xmlns:a16="http://schemas.microsoft.com/office/drawing/2014/main" id="{24359686-B7A4-1617-A6F5-90D3EAA55973}"/>
              </a:ext>
            </a:extLst>
          </p:cNvPr>
          <p:cNvSpPr>
            <a:spLocks noGrp="1"/>
          </p:cNvSpPr>
          <p:nvPr>
            <p:ph type="dt" sz="half" idx="10"/>
          </p:nvPr>
        </p:nvSpPr>
        <p:spPr/>
        <p:txBody>
          <a:bodyPr/>
          <a:lstStyle/>
          <a:p>
            <a:r>
              <a:rPr lang="de-DE" sz="800">
                <a:latin typeface="Arial" panose="020B0604020202020204" pitchFamily="34" charset="0"/>
                <a:cs typeface="Arial" panose="020B0604020202020204" pitchFamily="34" charset="0"/>
              </a:rPr>
              <a:t>4. September 2024</a:t>
            </a:r>
            <a:endParaRPr lang="de-CH" sz="800" dirty="0">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BC8D057F-DF88-3118-7072-D0A2093DDF72}"/>
              </a:ext>
            </a:extLst>
          </p:cNvPr>
          <p:cNvSpPr>
            <a:spLocks noGrp="1"/>
          </p:cNvSpPr>
          <p:nvPr>
            <p:ph type="ftr" sz="quarter" idx="11"/>
          </p:nvPr>
        </p:nvSpPr>
        <p:spPr>
          <a:xfrm>
            <a:off x="3028950" y="6356351"/>
            <a:ext cx="3429000" cy="365125"/>
          </a:xfrm>
        </p:spPr>
        <p:txBody>
          <a:bodyPr/>
          <a:lstStyle/>
          <a:p>
            <a:r>
              <a:rPr lang="de-DE" sz="800" dirty="0">
                <a:latin typeface="Arial" panose="020B0604020202020204" pitchFamily="34" charset="0"/>
                <a:cs typeface="Arial" panose="020B0604020202020204" pitchFamily="34" charset="0"/>
              </a:rPr>
              <a:t>Marc Schmid | Folgen von Vernachlässigung und Misshandlung </a:t>
            </a:r>
            <a:endParaRPr lang="de-CH" sz="800" dirty="0">
              <a:latin typeface="Arial" panose="020B0604020202020204" pitchFamily="34" charset="0"/>
              <a:cs typeface="Arial" panose="020B0604020202020204" pitchFamily="34" charset="0"/>
            </a:endParaRPr>
          </a:p>
        </p:txBody>
      </p:sp>
      <p:sp>
        <p:nvSpPr>
          <p:cNvPr id="5" name="Foliennummernplatzhalter 4">
            <a:extLst>
              <a:ext uri="{FF2B5EF4-FFF2-40B4-BE49-F238E27FC236}">
                <a16:creationId xmlns:a16="http://schemas.microsoft.com/office/drawing/2014/main" id="{F82434A3-4BCD-6FBA-6752-4E20F7131BA6}"/>
              </a:ext>
            </a:extLst>
          </p:cNvPr>
          <p:cNvSpPr>
            <a:spLocks noGrp="1"/>
          </p:cNvSpPr>
          <p:nvPr>
            <p:ph type="sldNum" sz="quarter" idx="12"/>
          </p:nvPr>
        </p:nvSpPr>
        <p:spPr/>
        <p:txBody>
          <a:bodyPr/>
          <a:lstStyle/>
          <a:p>
            <a:fld id="{C7A161F1-DFD6-4752-9603-6DD86A36C7CD}" type="slidenum">
              <a:rPr lang="de-CH" smtClean="0"/>
              <a:t>23</a:t>
            </a:fld>
            <a:endParaRPr lang="de-CH" dirty="0"/>
          </a:p>
        </p:txBody>
      </p:sp>
      <p:sp>
        <p:nvSpPr>
          <p:cNvPr id="9" name="Textfeld 8">
            <a:extLst>
              <a:ext uri="{FF2B5EF4-FFF2-40B4-BE49-F238E27FC236}">
                <a16:creationId xmlns:a16="http://schemas.microsoft.com/office/drawing/2014/main" id="{5338C926-7E79-F636-4548-28518D9F3BB7}"/>
              </a:ext>
            </a:extLst>
          </p:cNvPr>
          <p:cNvSpPr txBox="1"/>
          <p:nvPr/>
        </p:nvSpPr>
        <p:spPr>
          <a:xfrm>
            <a:off x="4499992" y="3678128"/>
            <a:ext cx="1487908" cy="646331"/>
          </a:xfrm>
          <a:prstGeom prst="rect">
            <a:avLst/>
          </a:prstGeom>
          <a:noFill/>
        </p:spPr>
        <p:txBody>
          <a:bodyPr wrap="none" rtlCol="0">
            <a:spAutoFit/>
          </a:bodyPr>
          <a:lstStyle/>
          <a:p>
            <a:pPr>
              <a:lnSpc>
                <a:spcPts val="2160"/>
              </a:lnSpc>
            </a:pPr>
            <a:r>
              <a:rPr lang="de-DE" dirty="0"/>
              <a:t>9 Jahre</a:t>
            </a:r>
          </a:p>
          <a:p>
            <a:pPr>
              <a:lnSpc>
                <a:spcPts val="2160"/>
              </a:lnSpc>
            </a:pPr>
            <a:r>
              <a:rPr lang="de-DE" dirty="0"/>
              <a:t>OR = 1.5 – 3.2</a:t>
            </a:r>
          </a:p>
        </p:txBody>
      </p:sp>
      <p:sp>
        <p:nvSpPr>
          <p:cNvPr id="10" name="Textfeld 9">
            <a:extLst>
              <a:ext uri="{FF2B5EF4-FFF2-40B4-BE49-F238E27FC236}">
                <a16:creationId xmlns:a16="http://schemas.microsoft.com/office/drawing/2014/main" id="{7EC4CD48-46E9-7435-B698-D13605304ABE}"/>
              </a:ext>
            </a:extLst>
          </p:cNvPr>
          <p:cNvSpPr txBox="1"/>
          <p:nvPr/>
        </p:nvSpPr>
        <p:spPr>
          <a:xfrm>
            <a:off x="251520" y="2276872"/>
            <a:ext cx="7992888" cy="646331"/>
          </a:xfrm>
          <a:prstGeom prst="rect">
            <a:avLst/>
          </a:prstGeom>
          <a:noFill/>
        </p:spPr>
        <p:txBody>
          <a:bodyPr wrap="square" rtlCol="0">
            <a:spAutoFit/>
          </a:bodyPr>
          <a:lstStyle/>
          <a:p>
            <a:r>
              <a:rPr lang="de-DE" dirty="0"/>
              <a:t>10% der auffälligsten Kinder in einem Screening </a:t>
            </a:r>
          </a:p>
          <a:p>
            <a:r>
              <a:rPr lang="de-DE" dirty="0"/>
              <a:t>für Verhaltensauffälligkeiten (CBCL) Kontrolle für SES </a:t>
            </a:r>
          </a:p>
        </p:txBody>
      </p:sp>
      <p:sp>
        <p:nvSpPr>
          <p:cNvPr id="11" name="Textfeld 10">
            <a:extLst>
              <a:ext uri="{FF2B5EF4-FFF2-40B4-BE49-F238E27FC236}">
                <a16:creationId xmlns:a16="http://schemas.microsoft.com/office/drawing/2014/main" id="{1A0F8112-1DF7-3AA4-963F-99F00FC79486}"/>
              </a:ext>
            </a:extLst>
          </p:cNvPr>
          <p:cNvSpPr txBox="1"/>
          <p:nvPr/>
        </p:nvSpPr>
        <p:spPr>
          <a:xfrm>
            <a:off x="323528" y="1420860"/>
            <a:ext cx="3836691" cy="369332"/>
          </a:xfrm>
          <a:prstGeom prst="rect">
            <a:avLst/>
          </a:prstGeom>
          <a:noFill/>
        </p:spPr>
        <p:txBody>
          <a:bodyPr wrap="none" rtlCol="0">
            <a:spAutoFit/>
          </a:bodyPr>
          <a:lstStyle/>
          <a:p>
            <a:r>
              <a:rPr lang="de-DE" dirty="0"/>
              <a:t>Choi et al. 2019 Child </a:t>
            </a:r>
            <a:r>
              <a:rPr lang="de-DE" dirty="0" err="1"/>
              <a:t>Abuse</a:t>
            </a:r>
            <a:r>
              <a:rPr lang="de-DE" dirty="0"/>
              <a:t> &amp; Neglect </a:t>
            </a:r>
          </a:p>
        </p:txBody>
      </p:sp>
      <p:sp>
        <p:nvSpPr>
          <p:cNvPr id="12" name="Textfeld 11">
            <a:extLst>
              <a:ext uri="{FF2B5EF4-FFF2-40B4-BE49-F238E27FC236}">
                <a16:creationId xmlns:a16="http://schemas.microsoft.com/office/drawing/2014/main" id="{D27AC38E-510B-7E66-B6F9-B5E8F753BFD2}"/>
              </a:ext>
            </a:extLst>
          </p:cNvPr>
          <p:cNvSpPr txBox="1"/>
          <p:nvPr/>
        </p:nvSpPr>
        <p:spPr>
          <a:xfrm>
            <a:off x="323528" y="4324459"/>
            <a:ext cx="1023037" cy="369332"/>
          </a:xfrm>
          <a:prstGeom prst="rect">
            <a:avLst/>
          </a:prstGeom>
          <a:noFill/>
        </p:spPr>
        <p:txBody>
          <a:bodyPr wrap="none" rtlCol="0">
            <a:spAutoFit/>
          </a:bodyPr>
          <a:lstStyle/>
          <a:p>
            <a:r>
              <a:rPr lang="de-DE" dirty="0"/>
              <a:t>N= 2750 </a:t>
            </a:r>
          </a:p>
        </p:txBody>
      </p:sp>
      <p:sp>
        <p:nvSpPr>
          <p:cNvPr id="4" name="Textfeld 3">
            <a:extLst>
              <a:ext uri="{FF2B5EF4-FFF2-40B4-BE49-F238E27FC236}">
                <a16:creationId xmlns:a16="http://schemas.microsoft.com/office/drawing/2014/main" id="{9994A88B-2DD7-6302-6F3B-3FA633996E4C}"/>
              </a:ext>
            </a:extLst>
          </p:cNvPr>
          <p:cNvSpPr txBox="1"/>
          <p:nvPr/>
        </p:nvSpPr>
        <p:spPr>
          <a:xfrm>
            <a:off x="378346" y="6030580"/>
            <a:ext cx="7217990" cy="369332"/>
          </a:xfrm>
          <a:prstGeom prst="rect">
            <a:avLst/>
          </a:prstGeom>
          <a:noFill/>
        </p:spPr>
        <p:txBody>
          <a:bodyPr wrap="square" rtlCol="0">
            <a:spAutoFit/>
          </a:bodyPr>
          <a:lstStyle/>
          <a:p>
            <a:r>
              <a:rPr lang="de-DE" dirty="0"/>
              <a:t>Misshandlung und Vernachlässigung vor dem 3. LJ </a:t>
            </a:r>
          </a:p>
        </p:txBody>
      </p:sp>
    </p:spTree>
    <p:extLst>
      <p:ext uri="{BB962C8B-B14F-4D97-AF65-F5344CB8AC3E}">
        <p14:creationId xmlns:p14="http://schemas.microsoft.com/office/powerpoint/2010/main" val="1172915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Bedeutung von belastender Kindheitserfahrung  für die Entwicklung von Psychopathologie</a:t>
            </a:r>
          </a:p>
        </p:txBody>
      </p:sp>
      <p:sp>
        <p:nvSpPr>
          <p:cNvPr id="5" name="Foliennummernplatzhalter 4"/>
          <p:cNvSpPr>
            <a:spLocks noGrp="1"/>
          </p:cNvSpPr>
          <p:nvPr>
            <p:ph type="sldNum" sz="quarter" idx="11"/>
          </p:nvPr>
        </p:nvSpPr>
        <p:spPr/>
        <p:txBody>
          <a:bodyPr/>
          <a:lstStyle/>
          <a:p>
            <a:r>
              <a:rPr lang="de-CH"/>
              <a:t>Seite </a:t>
            </a:r>
            <a:fld id="{A7D177B1-682A-4206-963F-0226912C8EC9}" type="slidenum">
              <a:rPr lang="de-CH" smtClean="0"/>
              <a:pPr/>
              <a:t>24</a:t>
            </a:fld>
            <a:endParaRPr lang="de-CH" dirty="0"/>
          </a:p>
        </p:txBody>
      </p:sp>
      <p:graphicFrame>
        <p:nvGraphicFramePr>
          <p:cNvPr id="7" name="Object 2"/>
          <p:cNvGraphicFramePr>
            <a:graphicFrameLocks noChangeAspect="1"/>
          </p:cNvGraphicFramePr>
          <p:nvPr>
            <p:extLst>
              <p:ext uri="{D42A27DB-BD31-4B8C-83A1-F6EECF244321}">
                <p14:modId xmlns:p14="http://schemas.microsoft.com/office/powerpoint/2010/main" val="1882165432"/>
              </p:ext>
            </p:extLst>
          </p:nvPr>
        </p:nvGraphicFramePr>
        <p:xfrm>
          <a:off x="-7187" y="1464470"/>
          <a:ext cx="13301030" cy="7443168"/>
        </p:xfrm>
        <a:graphic>
          <a:graphicData uri="http://schemas.openxmlformats.org/presentationml/2006/ole">
            <mc:AlternateContent xmlns:mc="http://schemas.openxmlformats.org/markup-compatibility/2006">
              <mc:Choice xmlns:v="urn:schemas-microsoft-com:vml" Requires="v">
                <p:oleObj name="Diagramm" r:id="rId2" imgW="12158499" imgH="6801177" progId="MSGraph.Chart.8">
                  <p:embed followColorScheme="full"/>
                </p:oleObj>
              </mc:Choice>
              <mc:Fallback>
                <p:oleObj name="Diagramm" r:id="rId2" imgW="12158499" imgH="6801177" progId="MSGraph.Chart.8">
                  <p:embed followColorScheme="full"/>
                  <p:pic>
                    <p:nvPicPr>
                      <p:cNvPr id="7" name="Object 2"/>
                      <p:cNvPicPr>
                        <a:picLocks noChangeAspect="1" noChangeArrowheads="1"/>
                      </p:cNvPicPr>
                      <p:nvPr/>
                    </p:nvPicPr>
                    <p:blipFill>
                      <a:blip r:embed="rId3"/>
                      <a:srcRect/>
                      <a:stretch>
                        <a:fillRect/>
                      </a:stretch>
                    </p:blipFill>
                    <p:spPr bwMode="auto">
                      <a:xfrm>
                        <a:off x="-7187" y="1464470"/>
                        <a:ext cx="13301030" cy="7443168"/>
                      </a:xfrm>
                      <a:prstGeom prst="rect">
                        <a:avLst/>
                      </a:prstGeom>
                      <a:noFill/>
                      <a:ln>
                        <a:noFill/>
                      </a:ln>
                    </p:spPr>
                  </p:pic>
                </p:oleObj>
              </mc:Fallback>
            </mc:AlternateContent>
          </a:graphicData>
        </a:graphic>
      </p:graphicFrame>
      <p:sp>
        <p:nvSpPr>
          <p:cNvPr id="8" name="Textfeld 8"/>
          <p:cNvSpPr txBox="1">
            <a:spLocks noChangeArrowheads="1"/>
          </p:cNvSpPr>
          <p:nvPr/>
        </p:nvSpPr>
        <p:spPr bwMode="auto">
          <a:xfrm>
            <a:off x="6643328" y="1671946"/>
            <a:ext cx="113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DE" altLang="de-DE" sz="1800">
                <a:solidFill>
                  <a:srgbClr val="000000"/>
                </a:solidFill>
                <a:latin typeface="+mn-lt"/>
              </a:rPr>
              <a:t>N = 1400</a:t>
            </a:r>
          </a:p>
        </p:txBody>
      </p:sp>
      <p:sp>
        <p:nvSpPr>
          <p:cNvPr id="9" name="Textfeld 9"/>
          <p:cNvSpPr txBox="1">
            <a:spLocks noChangeArrowheads="1"/>
          </p:cNvSpPr>
          <p:nvPr/>
        </p:nvSpPr>
        <p:spPr bwMode="auto">
          <a:xfrm>
            <a:off x="6516328" y="5674034"/>
            <a:ext cx="2313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444424"/>
                </a:solidFill>
                <a:latin typeface="Georgia" pitchFamily="18" charset="0"/>
              </a:defRPr>
            </a:lvl1pPr>
            <a:lvl2pPr marL="742950" indent="-285750">
              <a:defRPr sz="2800">
                <a:solidFill>
                  <a:srgbClr val="444424"/>
                </a:solidFill>
                <a:latin typeface="Georgia" pitchFamily="18" charset="0"/>
              </a:defRPr>
            </a:lvl2pPr>
            <a:lvl3pPr marL="1143000" indent="-228600">
              <a:defRPr sz="2400">
                <a:solidFill>
                  <a:srgbClr val="444424"/>
                </a:solidFill>
                <a:latin typeface="Georgia" pitchFamily="18" charset="0"/>
              </a:defRPr>
            </a:lvl3pPr>
            <a:lvl4pPr marL="1600200" indent="-228600">
              <a:defRPr sz="2000">
                <a:solidFill>
                  <a:srgbClr val="444424"/>
                </a:solidFill>
                <a:latin typeface="Georgia" pitchFamily="18" charset="0"/>
              </a:defRPr>
            </a:lvl4pPr>
            <a:lvl5pPr marL="2057400" indent="-228600">
              <a:defRPr sz="2000">
                <a:solidFill>
                  <a:srgbClr val="444424"/>
                </a:solidFill>
                <a:latin typeface="Georgia" pitchFamily="18" charset="0"/>
              </a:defRPr>
            </a:lvl5pPr>
            <a:lvl6pPr marL="2514600" indent="-228600" eaLnBrk="0" hangingPunct="0">
              <a:defRPr sz="2000">
                <a:solidFill>
                  <a:srgbClr val="444424"/>
                </a:solidFill>
                <a:latin typeface="Georgia" pitchFamily="18" charset="0"/>
              </a:defRPr>
            </a:lvl6pPr>
            <a:lvl7pPr marL="2971800" indent="-228600" eaLnBrk="0" hangingPunct="0">
              <a:defRPr sz="2000">
                <a:solidFill>
                  <a:srgbClr val="444424"/>
                </a:solidFill>
                <a:latin typeface="Georgia" pitchFamily="18" charset="0"/>
              </a:defRPr>
            </a:lvl7pPr>
            <a:lvl8pPr marL="3429000" indent="-228600" eaLnBrk="0" hangingPunct="0">
              <a:defRPr sz="2000">
                <a:solidFill>
                  <a:srgbClr val="444424"/>
                </a:solidFill>
                <a:latin typeface="Georgia" pitchFamily="18" charset="0"/>
              </a:defRPr>
            </a:lvl8pPr>
            <a:lvl9pPr marL="3886200" indent="-228600" eaLnBrk="0" hangingPunct="0">
              <a:defRPr sz="2000">
                <a:solidFill>
                  <a:srgbClr val="444424"/>
                </a:solidFill>
                <a:latin typeface="Georgia" pitchFamily="18" charset="0"/>
              </a:defRPr>
            </a:lvl9pPr>
          </a:lstStyle>
          <a:p>
            <a:r>
              <a:rPr lang="de-DE" altLang="de-DE" sz="1800">
                <a:solidFill>
                  <a:srgbClr val="000000"/>
                </a:solidFill>
                <a:latin typeface="+mn-lt"/>
              </a:rPr>
              <a:t>Copeland et al. 2007</a:t>
            </a:r>
          </a:p>
        </p:txBody>
      </p:sp>
      <p:sp>
        <p:nvSpPr>
          <p:cNvPr id="3" name="Datumsplatzhalter 2"/>
          <p:cNvSpPr>
            <a:spLocks noGrp="1"/>
          </p:cNvSpPr>
          <p:nvPr>
            <p:ph type="dt" sz="half" idx="12"/>
          </p:nvPr>
        </p:nvSpPr>
        <p:spPr/>
        <p:txBody>
          <a:bodyPr/>
          <a:lstStyle/>
          <a:p>
            <a:r>
              <a:rPr lang="de-DE"/>
              <a:t>4. September 2024</a:t>
            </a:r>
            <a:endParaRPr lang="de-CH" dirty="0"/>
          </a:p>
        </p:txBody>
      </p:sp>
      <p:sp>
        <p:nvSpPr>
          <p:cNvPr id="4" name="Fußzeilenplatzhalter 3"/>
          <p:cNvSpPr>
            <a:spLocks noGrp="1"/>
          </p:cNvSpPr>
          <p:nvPr>
            <p:ph type="ftr" sz="quarter" idx="10"/>
          </p:nvPr>
        </p:nvSpPr>
        <p:spPr>
          <a:xfrm>
            <a:off x="2267744" y="6415200"/>
            <a:ext cx="2952328" cy="288000"/>
          </a:xfrm>
        </p:spPr>
        <p:txBody>
          <a:bodyPr/>
          <a:lstStyle/>
          <a:p>
            <a:r>
              <a:rPr lang="de-DE" dirty="0"/>
              <a:t>Marc Schmid | Folgen von Vernachlässigung und Misshandlung </a:t>
            </a:r>
            <a:endParaRPr lang="de-CH" dirty="0"/>
          </a:p>
        </p:txBody>
      </p:sp>
    </p:spTree>
    <p:extLst>
      <p:ext uri="{BB962C8B-B14F-4D97-AF65-F5344CB8AC3E}">
        <p14:creationId xmlns:p14="http://schemas.microsoft.com/office/powerpoint/2010/main" val="704459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9947B-833D-0425-78C0-11F83AEA3ECD}"/>
              </a:ext>
            </a:extLst>
          </p:cNvPr>
          <p:cNvSpPr>
            <a:spLocks noGrp="1"/>
          </p:cNvSpPr>
          <p:nvPr>
            <p:ph type="title"/>
          </p:nvPr>
        </p:nvSpPr>
        <p:spPr/>
        <p:txBody>
          <a:bodyPr/>
          <a:lstStyle/>
          <a:p>
            <a:r>
              <a:rPr lang="de-DE" dirty="0"/>
              <a:t>Entwicklungsverläufe in JAEL </a:t>
            </a:r>
            <a:br>
              <a:rPr lang="de-DE" dirty="0"/>
            </a:br>
            <a:r>
              <a:rPr lang="de-DE" dirty="0">
                <a:solidFill>
                  <a:schemeClr val="tx2"/>
                </a:solidFill>
              </a:rPr>
              <a:t>Höhere </a:t>
            </a:r>
            <a:r>
              <a:rPr lang="de-DE" dirty="0">
                <a:solidFill>
                  <a:srgbClr val="E65F4B"/>
                </a:solidFill>
              </a:rPr>
              <a:t>Stabilität</a:t>
            </a:r>
            <a:r>
              <a:rPr lang="de-DE" dirty="0">
                <a:solidFill>
                  <a:schemeClr val="tx2"/>
                </a:solidFill>
              </a:rPr>
              <a:t> und ausgeprägtere Symptomatik  </a:t>
            </a:r>
          </a:p>
        </p:txBody>
      </p:sp>
      <p:sp>
        <p:nvSpPr>
          <p:cNvPr id="4" name="Fußzeilenplatzhalter 3">
            <a:extLst>
              <a:ext uri="{FF2B5EF4-FFF2-40B4-BE49-F238E27FC236}">
                <a16:creationId xmlns:a16="http://schemas.microsoft.com/office/drawing/2014/main" id="{4D8CD820-1177-0742-1516-78B1A9A85CC9}"/>
              </a:ext>
            </a:extLst>
          </p:cNvPr>
          <p:cNvSpPr>
            <a:spLocks noGrp="1"/>
          </p:cNvSpPr>
          <p:nvPr>
            <p:ph type="ftr" sz="quarter" idx="10"/>
          </p:nvPr>
        </p:nvSpPr>
        <p:spPr>
          <a:xfrm>
            <a:off x="2267744" y="6415200"/>
            <a:ext cx="3312368" cy="288000"/>
          </a:xfrm>
        </p:spPr>
        <p:txBody>
          <a:bodyPr/>
          <a:lstStyle/>
          <a:p>
            <a:r>
              <a:rPr lang="de-DE" dirty="0"/>
              <a:t>Marc Schmid | Folgen von Vernachlässigung und Misshandlung </a:t>
            </a:r>
            <a:endParaRPr lang="de-CH" dirty="0"/>
          </a:p>
        </p:txBody>
      </p:sp>
      <p:sp>
        <p:nvSpPr>
          <p:cNvPr id="5" name="Foliennummernplatzhalter 4">
            <a:extLst>
              <a:ext uri="{FF2B5EF4-FFF2-40B4-BE49-F238E27FC236}">
                <a16:creationId xmlns:a16="http://schemas.microsoft.com/office/drawing/2014/main" id="{3F3412F5-A1E7-70CD-F10B-5853C1CFB255}"/>
              </a:ext>
            </a:extLst>
          </p:cNvPr>
          <p:cNvSpPr>
            <a:spLocks noGrp="1"/>
          </p:cNvSpPr>
          <p:nvPr>
            <p:ph type="sldNum" sz="quarter" idx="11"/>
          </p:nvPr>
        </p:nvSpPr>
        <p:spPr/>
        <p:txBody>
          <a:bodyPr/>
          <a:lstStyle/>
          <a:p>
            <a:r>
              <a:rPr lang="de-CH"/>
              <a:t>Seite </a:t>
            </a:r>
            <a:fld id="{A7D177B1-682A-4206-963F-0226912C8EC9}" type="slidenum">
              <a:rPr lang="de-CH" smtClean="0"/>
              <a:pPr/>
              <a:t>25</a:t>
            </a:fld>
            <a:endParaRPr lang="de-CH" dirty="0"/>
          </a:p>
        </p:txBody>
      </p:sp>
      <p:sp>
        <p:nvSpPr>
          <p:cNvPr id="6" name="Datumsplatzhalter 5">
            <a:extLst>
              <a:ext uri="{FF2B5EF4-FFF2-40B4-BE49-F238E27FC236}">
                <a16:creationId xmlns:a16="http://schemas.microsoft.com/office/drawing/2014/main" id="{C926885E-5852-1245-17A3-2880509C7E68}"/>
              </a:ext>
            </a:extLst>
          </p:cNvPr>
          <p:cNvSpPr>
            <a:spLocks noGrp="1"/>
          </p:cNvSpPr>
          <p:nvPr>
            <p:ph type="dt" sz="half" idx="12"/>
          </p:nvPr>
        </p:nvSpPr>
        <p:spPr/>
        <p:txBody>
          <a:bodyPr/>
          <a:lstStyle/>
          <a:p>
            <a:r>
              <a:rPr lang="de-DE"/>
              <a:t>4. September 2024</a:t>
            </a:r>
            <a:endParaRPr lang="de-CH" dirty="0"/>
          </a:p>
        </p:txBody>
      </p:sp>
      <p:pic>
        <p:nvPicPr>
          <p:cNvPr id="7" name="Inhaltsplatzhalter 6">
            <a:extLst>
              <a:ext uri="{FF2B5EF4-FFF2-40B4-BE49-F238E27FC236}">
                <a16:creationId xmlns:a16="http://schemas.microsoft.com/office/drawing/2014/main" id="{A704830B-51D8-B294-7FD6-57F89A4D1D9C}"/>
              </a:ext>
            </a:extLst>
          </p:cNvPr>
          <p:cNvPicPr>
            <a:picLocks noGrp="1" noChangeAspect="1"/>
          </p:cNvPicPr>
          <p:nvPr>
            <p:ph idx="1"/>
          </p:nvPr>
        </p:nvPicPr>
        <p:blipFill>
          <a:blip r:embed="rId2"/>
          <a:stretch>
            <a:fillRect/>
          </a:stretch>
        </p:blipFill>
        <p:spPr>
          <a:xfrm>
            <a:off x="747071" y="1340768"/>
            <a:ext cx="7240118" cy="4634887"/>
          </a:xfrm>
          <a:prstGeom prst="rect">
            <a:avLst/>
          </a:prstGeom>
        </p:spPr>
      </p:pic>
      <p:sp>
        <p:nvSpPr>
          <p:cNvPr id="8" name="Textfeld 7">
            <a:extLst>
              <a:ext uri="{FF2B5EF4-FFF2-40B4-BE49-F238E27FC236}">
                <a16:creationId xmlns:a16="http://schemas.microsoft.com/office/drawing/2014/main" id="{1692A91C-B8D9-C993-F53B-75D8C4B68AC7}"/>
              </a:ext>
            </a:extLst>
          </p:cNvPr>
          <p:cNvSpPr txBox="1"/>
          <p:nvPr/>
        </p:nvSpPr>
        <p:spPr>
          <a:xfrm>
            <a:off x="287061" y="6092096"/>
            <a:ext cx="792088" cy="914400"/>
          </a:xfrm>
          <a:prstGeom prst="rect">
            <a:avLst/>
          </a:prstGeom>
          <a:noFill/>
        </p:spPr>
        <p:txBody>
          <a:bodyPr wrap="none" lIns="0" tIns="0" rIns="0" bIns="0" rtlCol="0">
            <a:noAutofit/>
          </a:bodyPr>
          <a:lstStyle/>
          <a:p>
            <a:r>
              <a:rPr lang="de-DE" sz="1400" dirty="0"/>
              <a:t>Bürgin et al. 2024</a:t>
            </a:r>
          </a:p>
        </p:txBody>
      </p:sp>
    </p:spTree>
    <p:extLst>
      <p:ext uri="{BB962C8B-B14F-4D97-AF65-F5344CB8AC3E}">
        <p14:creationId xmlns:p14="http://schemas.microsoft.com/office/powerpoint/2010/main" val="2887525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38600-75B8-6FD4-E78B-505A4A2D206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39E0C7-DC0A-3EB2-CCD8-AAA1968E1BB9}"/>
              </a:ext>
            </a:extLst>
          </p:cNvPr>
          <p:cNvSpPr>
            <a:spLocks noGrp="1"/>
          </p:cNvSpPr>
          <p:nvPr>
            <p:ph type="title"/>
          </p:nvPr>
        </p:nvSpPr>
        <p:spPr>
          <a:xfrm>
            <a:off x="395288" y="308704"/>
            <a:ext cx="8569200" cy="900000"/>
          </a:xfrm>
        </p:spPr>
        <p:txBody>
          <a:bodyPr/>
          <a:lstStyle/>
          <a:p>
            <a:r>
              <a:rPr lang="de-CH" dirty="0"/>
              <a:t>Auswirkungen von Kindheitstraumata bei Erwachsenen</a:t>
            </a:r>
            <a:br>
              <a:rPr lang="de-CH" dirty="0"/>
            </a:br>
            <a:r>
              <a:rPr lang="de-CH" dirty="0">
                <a:solidFill>
                  <a:schemeClr val="tx2"/>
                </a:solidFill>
              </a:rPr>
              <a:t>Traumatische Erfahrungen reduzieren soziale Teilhabe</a:t>
            </a:r>
            <a:endParaRPr lang="de-CH" dirty="0"/>
          </a:p>
        </p:txBody>
      </p:sp>
      <p:pic>
        <p:nvPicPr>
          <p:cNvPr id="6" name="Picture 4">
            <a:extLst>
              <a:ext uri="{FF2B5EF4-FFF2-40B4-BE49-F238E27FC236}">
                <a16:creationId xmlns:a16="http://schemas.microsoft.com/office/drawing/2014/main" id="{48F1CAD4-5D3A-4145-2D3B-1F24DBA3F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51" y="1340768"/>
            <a:ext cx="7560840" cy="338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a:extLst>
              <a:ext uri="{FF2B5EF4-FFF2-40B4-BE49-F238E27FC236}">
                <a16:creationId xmlns:a16="http://schemas.microsoft.com/office/drawing/2014/main" id="{6943143F-1F44-EA65-0B77-1E833EAD28CD}"/>
              </a:ext>
            </a:extLst>
          </p:cNvPr>
          <p:cNvSpPr txBox="1"/>
          <p:nvPr/>
        </p:nvSpPr>
        <p:spPr>
          <a:xfrm>
            <a:off x="539552" y="4941168"/>
            <a:ext cx="7992888" cy="79032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1" u="none" strike="noStrike" kern="1200" cap="none" spc="0" normalizeH="0" baseline="0" noProof="0" dirty="0">
                <a:ln>
                  <a:noFill/>
                </a:ln>
                <a:solidFill>
                  <a:srgbClr val="000000"/>
                </a:solidFill>
                <a:effectLst/>
                <a:uLnTx/>
                <a:uFillTx/>
                <a:latin typeface="Georgia"/>
                <a:ea typeface="+mn-ea"/>
                <a:cs typeface="+mn-cs"/>
              </a:rPr>
              <a:t>Copeland, W. E. et al. (2018). </a:t>
            </a:r>
            <a:r>
              <a:rPr kumimoji="0" lang="de-CH" sz="1200" b="0" i="1" u="none" strike="noStrike" kern="1200" cap="none" spc="0" normalizeH="0" baseline="0" noProof="0" dirty="0" err="1">
                <a:ln>
                  <a:noFill/>
                </a:ln>
                <a:solidFill>
                  <a:srgbClr val="000000"/>
                </a:solidFill>
                <a:effectLst/>
                <a:uLnTx/>
                <a:uFillTx/>
                <a:latin typeface="Georgia"/>
                <a:ea typeface="+mn-ea"/>
                <a:cs typeface="+mn-cs"/>
              </a:rPr>
              <a:t>Association</a:t>
            </a:r>
            <a:r>
              <a:rPr kumimoji="0" lang="de-CH" sz="1200" b="0" i="1" u="none" strike="noStrike" kern="1200" cap="none" spc="0" normalizeH="0" baseline="0" noProof="0" dirty="0">
                <a:ln>
                  <a:noFill/>
                </a:ln>
                <a:solidFill>
                  <a:srgbClr val="000000"/>
                </a:solidFill>
                <a:effectLst/>
                <a:uLnTx/>
                <a:uFillTx/>
                <a:latin typeface="Georgia"/>
                <a:ea typeface="+mn-ea"/>
                <a:cs typeface="+mn-cs"/>
              </a:rPr>
              <a:t> </a:t>
            </a:r>
            <a:r>
              <a:rPr kumimoji="0" lang="de-CH" sz="1200" b="0" i="1" u="none" strike="noStrike" kern="1200" cap="none" spc="0" normalizeH="0" baseline="0" noProof="0" dirty="0" err="1">
                <a:ln>
                  <a:noFill/>
                </a:ln>
                <a:solidFill>
                  <a:srgbClr val="000000"/>
                </a:solidFill>
                <a:effectLst/>
                <a:uLnTx/>
                <a:uFillTx/>
                <a:latin typeface="Georgia"/>
                <a:ea typeface="+mn-ea"/>
                <a:cs typeface="+mn-cs"/>
              </a:rPr>
              <a:t>of</a:t>
            </a:r>
            <a:r>
              <a:rPr kumimoji="0" lang="de-CH" sz="1200" b="0" i="1" u="none" strike="noStrike" kern="1200" cap="none" spc="0" normalizeH="0" baseline="0" noProof="0" dirty="0">
                <a:ln>
                  <a:noFill/>
                </a:ln>
                <a:solidFill>
                  <a:srgbClr val="000000"/>
                </a:solidFill>
                <a:effectLst/>
                <a:uLnTx/>
                <a:uFillTx/>
                <a:latin typeface="Georgia"/>
                <a:ea typeface="+mn-ea"/>
                <a:cs typeface="+mn-cs"/>
              </a:rPr>
              <a:t> </a:t>
            </a:r>
            <a:r>
              <a:rPr kumimoji="0" lang="de-CH" sz="1200" b="0" i="1" u="none" strike="noStrike" kern="1200" cap="none" spc="0" normalizeH="0" baseline="0" noProof="0" dirty="0" err="1">
                <a:ln>
                  <a:noFill/>
                </a:ln>
                <a:solidFill>
                  <a:srgbClr val="000000"/>
                </a:solidFill>
                <a:effectLst/>
                <a:uLnTx/>
                <a:uFillTx/>
                <a:latin typeface="Georgia"/>
                <a:ea typeface="+mn-ea"/>
                <a:cs typeface="+mn-cs"/>
              </a:rPr>
              <a:t>Childhood</a:t>
            </a:r>
            <a:r>
              <a:rPr kumimoji="0" lang="de-CH" sz="1200" b="0" i="1" u="none" strike="noStrike" kern="1200" cap="none" spc="0" normalizeH="0" baseline="0" noProof="0" dirty="0">
                <a:ln>
                  <a:noFill/>
                </a:ln>
                <a:solidFill>
                  <a:srgbClr val="000000"/>
                </a:solidFill>
                <a:effectLst/>
                <a:uLnTx/>
                <a:uFillTx/>
                <a:latin typeface="Georgia"/>
                <a:ea typeface="+mn-ea"/>
                <a:cs typeface="+mn-cs"/>
              </a:rPr>
              <a:t> Trauma </a:t>
            </a:r>
            <a:r>
              <a:rPr kumimoji="0" lang="de-CH" sz="1200" b="0" i="1" u="none" strike="noStrike" kern="1200" cap="none" spc="0" normalizeH="0" baseline="0" noProof="0" dirty="0" err="1">
                <a:ln>
                  <a:noFill/>
                </a:ln>
                <a:solidFill>
                  <a:srgbClr val="000000"/>
                </a:solidFill>
                <a:effectLst/>
                <a:uLnTx/>
                <a:uFillTx/>
                <a:latin typeface="Georgia"/>
                <a:ea typeface="+mn-ea"/>
                <a:cs typeface="+mn-cs"/>
              </a:rPr>
              <a:t>Exposure</a:t>
            </a:r>
            <a:r>
              <a:rPr kumimoji="0" lang="de-CH" sz="1200" b="0" i="1" u="none" strike="noStrike" kern="1200" cap="none" spc="0" normalizeH="0" baseline="0" noProof="0" dirty="0">
                <a:ln>
                  <a:noFill/>
                </a:ln>
                <a:solidFill>
                  <a:srgbClr val="000000"/>
                </a:solidFill>
                <a:effectLst/>
                <a:uLnTx/>
                <a:uFillTx/>
                <a:latin typeface="Georgia"/>
                <a:ea typeface="+mn-ea"/>
                <a:cs typeface="+mn-cs"/>
              </a:rPr>
              <a:t> </a:t>
            </a:r>
            <a:r>
              <a:rPr kumimoji="0" lang="de-CH" sz="1200" b="0" i="1" u="none" strike="noStrike" kern="1200" cap="none" spc="0" normalizeH="0" baseline="0" noProof="0" dirty="0" err="1">
                <a:ln>
                  <a:noFill/>
                </a:ln>
                <a:solidFill>
                  <a:srgbClr val="000000"/>
                </a:solidFill>
                <a:effectLst/>
                <a:uLnTx/>
                <a:uFillTx/>
                <a:latin typeface="Georgia"/>
                <a:ea typeface="+mn-ea"/>
                <a:cs typeface="+mn-cs"/>
              </a:rPr>
              <a:t>With</a:t>
            </a:r>
            <a:r>
              <a:rPr kumimoji="0" lang="de-CH" sz="1200" b="0" i="1" u="none" strike="noStrike" kern="1200" cap="none" spc="0" normalizeH="0" baseline="0" noProof="0" dirty="0">
                <a:ln>
                  <a:noFill/>
                </a:ln>
                <a:solidFill>
                  <a:srgbClr val="000000"/>
                </a:solidFill>
                <a:effectLst/>
                <a:uLnTx/>
                <a:uFillTx/>
                <a:latin typeface="Georgia"/>
                <a:ea typeface="+mn-ea"/>
                <a:cs typeface="+mn-cs"/>
              </a:rPr>
              <a:t> Adult </a:t>
            </a:r>
            <a:r>
              <a:rPr kumimoji="0" lang="de-CH" sz="1200" b="0" i="1" u="none" strike="noStrike" kern="1200" cap="none" spc="0" normalizeH="0" baseline="0" noProof="0" dirty="0" err="1">
                <a:ln>
                  <a:noFill/>
                </a:ln>
                <a:solidFill>
                  <a:srgbClr val="000000"/>
                </a:solidFill>
                <a:effectLst/>
                <a:uLnTx/>
                <a:uFillTx/>
                <a:latin typeface="Georgia"/>
                <a:ea typeface="+mn-ea"/>
                <a:cs typeface="+mn-cs"/>
              </a:rPr>
              <a:t>Psychiatric</a:t>
            </a:r>
            <a:r>
              <a:rPr kumimoji="0" lang="de-CH" sz="1200" b="0" i="1" u="none" strike="noStrike" kern="1200" cap="none" spc="0" normalizeH="0" baseline="0" noProof="0" dirty="0">
                <a:ln>
                  <a:noFill/>
                </a:ln>
                <a:solidFill>
                  <a:srgbClr val="000000"/>
                </a:solidFill>
                <a:effectLst/>
                <a:uLnTx/>
                <a:uFillTx/>
                <a:latin typeface="Georgia"/>
                <a:ea typeface="+mn-ea"/>
                <a:cs typeface="+mn-cs"/>
              </a:rPr>
              <a:t> </a:t>
            </a:r>
            <a:r>
              <a:rPr kumimoji="0" lang="de-CH" sz="1200" b="0" i="1" u="none" strike="noStrike" kern="1200" cap="none" spc="0" normalizeH="0" baseline="0" noProof="0" dirty="0" err="1">
                <a:ln>
                  <a:noFill/>
                </a:ln>
                <a:solidFill>
                  <a:srgbClr val="000000"/>
                </a:solidFill>
                <a:effectLst/>
                <a:uLnTx/>
                <a:uFillTx/>
                <a:latin typeface="Georgia"/>
                <a:ea typeface="+mn-ea"/>
                <a:cs typeface="+mn-cs"/>
              </a:rPr>
              <a:t>Disorders</a:t>
            </a:r>
            <a:r>
              <a:rPr kumimoji="0" lang="de-CH" sz="1200" b="0" i="1" u="none" strike="noStrike" kern="1200" cap="none" spc="0" normalizeH="0" baseline="0" noProof="0" dirty="0">
                <a:ln>
                  <a:noFill/>
                </a:ln>
                <a:solidFill>
                  <a:srgbClr val="000000"/>
                </a:solidFill>
                <a:effectLst/>
                <a:uLnTx/>
                <a:uFillTx/>
                <a:latin typeface="Georgia"/>
                <a:ea typeface="+mn-ea"/>
                <a:cs typeface="+mn-cs"/>
              </a:rPr>
              <a:t> </a:t>
            </a:r>
            <a:r>
              <a:rPr kumimoji="0" lang="de-CH" sz="1200" b="0" i="1" u="none" strike="noStrike" kern="1200" cap="none" spc="0" normalizeH="0" baseline="0" noProof="0" dirty="0" err="1">
                <a:ln>
                  <a:noFill/>
                </a:ln>
                <a:solidFill>
                  <a:srgbClr val="000000"/>
                </a:solidFill>
                <a:effectLst/>
                <a:uLnTx/>
                <a:uFillTx/>
                <a:latin typeface="Georgia"/>
                <a:ea typeface="+mn-ea"/>
                <a:cs typeface="+mn-cs"/>
              </a:rPr>
              <a:t>and</a:t>
            </a:r>
            <a:r>
              <a:rPr kumimoji="0" lang="de-CH" sz="1200" b="0" i="1" u="none" strike="noStrike" kern="1200" cap="none" spc="0" normalizeH="0" baseline="0" noProof="0" dirty="0">
                <a:ln>
                  <a:noFill/>
                </a:ln>
                <a:solidFill>
                  <a:srgbClr val="000000"/>
                </a:solidFill>
                <a:effectLst/>
                <a:uLnTx/>
                <a:uFillTx/>
                <a:latin typeface="Georgia"/>
                <a:ea typeface="+mn-ea"/>
                <a:cs typeface="+mn-cs"/>
              </a:rPr>
              <a:t> </a:t>
            </a:r>
            <a:r>
              <a:rPr kumimoji="0" lang="de-CH" sz="1200" b="0" i="1" u="none" strike="noStrike" kern="1200" cap="none" spc="0" normalizeH="0" baseline="0" noProof="0" dirty="0" err="1">
                <a:ln>
                  <a:noFill/>
                </a:ln>
                <a:solidFill>
                  <a:srgbClr val="000000"/>
                </a:solidFill>
                <a:effectLst/>
                <a:uLnTx/>
                <a:uFillTx/>
                <a:latin typeface="Georgia"/>
                <a:ea typeface="+mn-ea"/>
                <a:cs typeface="+mn-cs"/>
              </a:rPr>
              <a:t>Functional</a:t>
            </a:r>
            <a:r>
              <a:rPr kumimoji="0" lang="de-CH" sz="1200" b="0" i="1" u="none" strike="noStrike" kern="1200" cap="none" spc="0" normalizeH="0" baseline="0" noProof="0" dirty="0">
                <a:ln>
                  <a:noFill/>
                </a:ln>
                <a:solidFill>
                  <a:srgbClr val="000000"/>
                </a:solidFill>
                <a:effectLst/>
                <a:uLnTx/>
                <a:uFillTx/>
                <a:latin typeface="Georgia"/>
                <a:ea typeface="+mn-ea"/>
                <a:cs typeface="+mn-cs"/>
              </a:rPr>
              <a:t> Outcomes. JAMA network open,1(7), e184493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1" u="none" strike="noStrike" kern="1200" cap="none" spc="0" normalizeH="0" baseline="0" noProof="0" dirty="0">
              <a:ln>
                <a:noFill/>
              </a:ln>
              <a:solidFill>
                <a:srgbClr val="000000"/>
              </a:solidFill>
              <a:effectLst/>
              <a:uLnTx/>
              <a:uFillTx/>
              <a:latin typeface="Georgia"/>
              <a:ea typeface="+mn-ea"/>
              <a:cs typeface="+mn-cs"/>
            </a:endParaRPr>
          </a:p>
          <a:p>
            <a:pPr marL="457200" marR="0" lvl="0" indent="-457200" algn="l" defTabSz="914400" rtl="0" eaLnBrk="1" fontAlgn="auto" latinLnBrk="0" hangingPunct="1">
              <a:lnSpc>
                <a:spcPct val="115000"/>
              </a:lnSpc>
              <a:spcBef>
                <a:spcPts val="0"/>
              </a:spcBef>
              <a:spcAft>
                <a:spcPts val="1000"/>
              </a:spcAft>
              <a:buClrTx/>
              <a:buSzTx/>
              <a:buFontTx/>
              <a:buNone/>
              <a:tabLst/>
              <a:defRPr/>
            </a:pPr>
            <a:r>
              <a:rPr kumimoji="0" lang="de-CH" sz="12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Times New Roman" panose="02020603050405020304" pitchFamily="18" charset="0"/>
              </a:rPr>
              <a:t>Schmid, M., Fegert, J. M., Clemens, V., Seker, S., </a:t>
            </a:r>
            <a:r>
              <a:rPr kumimoji="0" lang="de-CH" sz="1200" b="0" i="0" u="none" strike="noStrike" kern="1200" cap="none" spc="0" normalizeH="0" baseline="0" noProof="0" dirty="0" err="1">
                <a:ln>
                  <a:noFill/>
                </a:ln>
                <a:solidFill>
                  <a:srgbClr val="000000"/>
                </a:solidFill>
                <a:effectLst/>
                <a:uLnTx/>
                <a:uFillTx/>
                <a:latin typeface="Segoe UI" panose="020B0502040204020203" pitchFamily="34" charset="0"/>
                <a:ea typeface="Calibri" panose="020F0502020204030204" pitchFamily="34" charset="0"/>
                <a:cs typeface="Times New Roman" panose="02020603050405020304" pitchFamily="18" charset="0"/>
              </a:rPr>
              <a:t>d’Huart</a:t>
            </a:r>
            <a:r>
              <a:rPr kumimoji="0" lang="de-CH" sz="12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Times New Roman" panose="02020603050405020304" pitchFamily="18" charset="0"/>
              </a:rPr>
              <a:t>, D., Binder, M., . . . Bürgin, D. (2022).Misshandlungs- und Vernachlässigungserfahrungen in der Kindheit: Ein Risikofaktor für die soziale Teilhabe ehemals außerfamiliär platzierter junger Erwachsener. </a:t>
            </a:r>
            <a:r>
              <a:rPr kumimoji="0" lang="de-CH" sz="12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Times New Roman" panose="02020603050405020304" pitchFamily="18" charset="0"/>
              </a:rPr>
              <a:t>Kindheit und Entwicklung, 31</a:t>
            </a:r>
            <a:r>
              <a:rPr kumimoji="0" lang="de-CH" sz="12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Times New Roman" panose="02020603050405020304" pitchFamily="18" charset="0"/>
              </a:rPr>
              <a:t>(1), 22-39. doi:10.1026/0942-5403/a000366</a:t>
            </a:r>
            <a:endPar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1" u="none" strike="noStrike" kern="1200" cap="none" spc="0" normalizeH="0" baseline="0" noProof="0" dirty="0">
              <a:ln>
                <a:noFill/>
              </a:ln>
              <a:solidFill>
                <a:srgbClr val="000000"/>
              </a:solidFill>
              <a:effectLst/>
              <a:uLnTx/>
              <a:uFillTx/>
              <a:latin typeface="Georgia"/>
              <a:ea typeface="+mn-ea"/>
              <a:cs typeface="+mn-cs"/>
            </a:endParaRPr>
          </a:p>
        </p:txBody>
      </p:sp>
      <p:sp>
        <p:nvSpPr>
          <p:cNvPr id="3" name="Datumsplatzhalter 2">
            <a:extLst>
              <a:ext uri="{FF2B5EF4-FFF2-40B4-BE49-F238E27FC236}">
                <a16:creationId xmlns:a16="http://schemas.microsoft.com/office/drawing/2014/main" id="{726A88B6-08A6-C1B9-4F9F-0D11D5F1F8E4}"/>
              </a:ext>
            </a:extLst>
          </p:cNvPr>
          <p:cNvSpPr>
            <a:spLocks noGrp="1"/>
          </p:cNvSpPr>
          <p:nvPr>
            <p:ph type="dt" sz="half" idx="12"/>
          </p:nvPr>
        </p:nvSpPr>
        <p:spPr>
          <a:xfrm>
            <a:off x="1115616" y="6415200"/>
            <a:ext cx="1224136"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Arial"/>
                <a:ea typeface="+mn-ea"/>
                <a:cs typeface="+mn-cs"/>
              </a:rPr>
              <a:t>4. September 2024</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Fußzeilenplatzhalter 3">
            <a:extLst>
              <a:ext uri="{FF2B5EF4-FFF2-40B4-BE49-F238E27FC236}">
                <a16:creationId xmlns:a16="http://schemas.microsoft.com/office/drawing/2014/main" id="{97D23ED1-837F-E03A-2A69-F00FEA8BEAA4}"/>
              </a:ext>
            </a:extLst>
          </p:cNvPr>
          <p:cNvSpPr>
            <a:spLocks noGrp="1"/>
          </p:cNvSpPr>
          <p:nvPr>
            <p:ph type="ftr" sz="quarter" idx="10"/>
          </p:nvPr>
        </p:nvSpPr>
        <p:spPr>
          <a:xfrm>
            <a:off x="2339752" y="6415200"/>
            <a:ext cx="2952328"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00000"/>
                </a:solidFill>
                <a:effectLst/>
                <a:uLnTx/>
                <a:uFillTx/>
                <a:latin typeface="Arial"/>
                <a:ea typeface="+mn-ea"/>
                <a:cs typeface="+mn-cs"/>
              </a:rPr>
              <a:t>Marc Schmid | Folgen von Vernachlässigung und Misshandlung </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Foliennummernplatzhalter 4">
            <a:extLst>
              <a:ext uri="{FF2B5EF4-FFF2-40B4-BE49-F238E27FC236}">
                <a16:creationId xmlns:a16="http://schemas.microsoft.com/office/drawing/2014/main" id="{A0C7ADB9-DE47-D8C9-AE82-2200224F71B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8983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DEF6BB-BA72-1E44-3502-1452C7D6DBD4}"/>
              </a:ext>
            </a:extLst>
          </p:cNvPr>
          <p:cNvSpPr>
            <a:spLocks noGrp="1"/>
          </p:cNvSpPr>
          <p:nvPr>
            <p:ph type="title"/>
          </p:nvPr>
        </p:nvSpPr>
        <p:spPr>
          <a:xfrm>
            <a:off x="179512" y="152466"/>
            <a:ext cx="8569201" cy="1056238"/>
          </a:xfrm>
        </p:spPr>
        <p:txBody>
          <a:bodyPr/>
          <a:lstStyle/>
          <a:p>
            <a:r>
              <a:rPr lang="de-DE" dirty="0"/>
              <a:t>Modellversuch zur Abklärung und Zielerreichung in stationären Massnahmen (MAZ.) (N = 592)</a:t>
            </a:r>
          </a:p>
        </p:txBody>
      </p:sp>
      <p:sp>
        <p:nvSpPr>
          <p:cNvPr id="4" name="Tijdelijke aanduiding voor voettekst 3">
            <a:extLst>
              <a:ext uri="{FF2B5EF4-FFF2-40B4-BE49-F238E27FC236}">
                <a16:creationId xmlns:a16="http://schemas.microsoft.com/office/drawing/2014/main" id="{9F9F4F67-B218-810F-4B18-7DF0404CB861}"/>
              </a:ext>
            </a:extLst>
          </p:cNvPr>
          <p:cNvSpPr>
            <a:spLocks noGrp="1"/>
          </p:cNvSpPr>
          <p:nvPr>
            <p:ph type="ftr" sz="quarter" idx="10"/>
          </p:nvPr>
        </p:nvSpPr>
        <p:spPr>
          <a:xfrm>
            <a:off x="1115616" y="6417534"/>
            <a:ext cx="3672408"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00000"/>
                </a:solidFill>
                <a:effectLst/>
                <a:uLnTx/>
                <a:uFillTx/>
                <a:latin typeface="Arial"/>
                <a:ea typeface="+mn-ea"/>
                <a:cs typeface="+mn-cs"/>
              </a:rPr>
              <a:t>Marc Schmid | Folgen von Vernachlässigung und Misshandlung </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ijdelijke aanduiding voor dianummer 4">
            <a:extLst>
              <a:ext uri="{FF2B5EF4-FFF2-40B4-BE49-F238E27FC236}">
                <a16:creationId xmlns:a16="http://schemas.microsoft.com/office/drawing/2014/main" id="{B3497B6D-B595-F352-A65D-88173A8AA410}"/>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Grafik 8">
            <a:extLst>
              <a:ext uri="{FF2B5EF4-FFF2-40B4-BE49-F238E27FC236}">
                <a16:creationId xmlns:a16="http://schemas.microsoft.com/office/drawing/2014/main" id="{D2DAE653-5F6E-FED2-56B0-70859062A1C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084" b="12035"/>
          <a:stretch/>
        </p:blipFill>
        <p:spPr bwMode="auto">
          <a:xfrm>
            <a:off x="107504" y="1208705"/>
            <a:ext cx="9036496" cy="5172624"/>
          </a:xfrm>
          <a:prstGeom prst="rect">
            <a:avLst/>
          </a:prstGeom>
          <a:ln>
            <a:noFill/>
          </a:ln>
          <a:extLst>
            <a:ext uri="{53640926-AAD7-44D8-BBD7-CCE9431645EC}">
              <a14:shadowObscured xmlns:a14="http://schemas.microsoft.com/office/drawing/2010/main"/>
            </a:ext>
          </a:extLst>
        </p:spPr>
      </p:pic>
      <p:sp>
        <p:nvSpPr>
          <p:cNvPr id="3" name="Textfeld 2">
            <a:extLst>
              <a:ext uri="{FF2B5EF4-FFF2-40B4-BE49-F238E27FC236}">
                <a16:creationId xmlns:a16="http://schemas.microsoft.com/office/drawing/2014/main" id="{91803734-D6F0-FD94-A7D6-48EFD731D966}"/>
              </a:ext>
            </a:extLst>
          </p:cNvPr>
          <p:cNvSpPr txBox="1"/>
          <p:nvPr/>
        </p:nvSpPr>
        <p:spPr>
          <a:xfrm>
            <a:off x="6804248" y="1104787"/>
            <a:ext cx="3059832" cy="1008112"/>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a:ea typeface="+mn-ea"/>
                <a:cs typeface="+mn-cs"/>
              </a:rPr>
              <a:t>73% Deutschsprachig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a:ea typeface="+mn-ea"/>
                <a:cs typeface="+mn-cs"/>
              </a:rPr>
              <a:t>17% Französischsprachig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a:ea typeface="+mn-ea"/>
                <a:cs typeface="+mn-cs"/>
              </a:rPr>
              <a:t>10% Italienischsprachig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err="1">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03175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F4068-9794-43D4-8619-10D7C9E403E7}"/>
              </a:ext>
            </a:extLst>
          </p:cNvPr>
          <p:cNvSpPr>
            <a:spLocks noGrp="1"/>
          </p:cNvSpPr>
          <p:nvPr>
            <p:ph type="title"/>
          </p:nvPr>
        </p:nvSpPr>
        <p:spPr/>
        <p:txBody>
          <a:bodyPr/>
          <a:lstStyle/>
          <a:p>
            <a:endParaRPr lang="de-DE"/>
          </a:p>
        </p:txBody>
      </p:sp>
      <p:sp>
        <p:nvSpPr>
          <p:cNvPr id="3" name="Tijdelijke aanduiding voor inhoud 2">
            <a:extLst>
              <a:ext uri="{FF2B5EF4-FFF2-40B4-BE49-F238E27FC236}">
                <a16:creationId xmlns:a16="http://schemas.microsoft.com/office/drawing/2014/main" id="{0F68C09D-39B9-19E2-305F-DFC66639C156}"/>
              </a:ext>
            </a:extLst>
          </p:cNvPr>
          <p:cNvSpPr>
            <a:spLocks noGrp="1"/>
          </p:cNvSpPr>
          <p:nvPr>
            <p:ph idx="1"/>
          </p:nvPr>
        </p:nvSpPr>
        <p:spPr/>
        <p:txBody>
          <a:bodyPr/>
          <a:lstStyle/>
          <a:p>
            <a:endParaRPr lang="de-DE" dirty="0"/>
          </a:p>
        </p:txBody>
      </p:sp>
      <p:sp>
        <p:nvSpPr>
          <p:cNvPr id="4" name="Tijdelijke aanduiding voor voettekst 3">
            <a:extLst>
              <a:ext uri="{FF2B5EF4-FFF2-40B4-BE49-F238E27FC236}">
                <a16:creationId xmlns:a16="http://schemas.microsoft.com/office/drawing/2014/main" id="{D9750A7C-741E-C566-CA76-11BB1220B07C}"/>
              </a:ext>
            </a:extLst>
          </p:cNvPr>
          <p:cNvSpPr>
            <a:spLocks noGrp="1"/>
          </p:cNvSpPr>
          <p:nvPr>
            <p:ph type="ftr" sz="quarter" idx="10"/>
          </p:nvPr>
        </p:nvSpPr>
        <p:spPr>
          <a:xfrm>
            <a:off x="1115616" y="6417534"/>
            <a:ext cx="3456384"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00000"/>
                </a:solidFill>
                <a:effectLst/>
                <a:uLnTx/>
                <a:uFillTx/>
                <a:latin typeface="Arial"/>
                <a:ea typeface="+mn-ea"/>
                <a:cs typeface="+mn-cs"/>
              </a:rPr>
              <a:t>Marc Schmid | Folgen von Vernachlässigung und Misshandlung </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ijdelijke aanduiding voor dianummer 4">
            <a:extLst>
              <a:ext uri="{FF2B5EF4-FFF2-40B4-BE49-F238E27FC236}">
                <a16:creationId xmlns:a16="http://schemas.microsoft.com/office/drawing/2014/main" id="{4B48408A-C3FA-6904-5378-7DBBA849B2A0}"/>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Inhaltsplatzhalter 7">
            <a:extLst>
              <a:ext uri="{FF2B5EF4-FFF2-40B4-BE49-F238E27FC236}">
                <a16:creationId xmlns:a16="http://schemas.microsoft.com/office/drawing/2014/main" id="{2BFDEA6C-EABE-6D85-0BC3-E884E625A7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91" b="5149"/>
          <a:stretch/>
        </p:blipFill>
        <p:spPr>
          <a:xfrm>
            <a:off x="0" y="332656"/>
            <a:ext cx="9036496" cy="5833620"/>
          </a:xfrm>
          <a:prstGeom prst="rect">
            <a:avLst/>
          </a:prstGeom>
        </p:spPr>
      </p:pic>
      <p:sp>
        <p:nvSpPr>
          <p:cNvPr id="7" name="Abgerundetes Rechteck 1">
            <a:extLst>
              <a:ext uri="{FF2B5EF4-FFF2-40B4-BE49-F238E27FC236}">
                <a16:creationId xmlns:a16="http://schemas.microsoft.com/office/drawing/2014/main" id="{F46EFA59-B293-7DA1-8A8A-7DCE7F58FDF4}"/>
              </a:ext>
            </a:extLst>
          </p:cNvPr>
          <p:cNvSpPr/>
          <p:nvPr/>
        </p:nvSpPr>
        <p:spPr>
          <a:xfrm>
            <a:off x="5148064" y="404664"/>
            <a:ext cx="3456384" cy="5832648"/>
          </a:xfrm>
          <a:prstGeom prst="roundRect">
            <a:avLst/>
          </a:prstGeom>
          <a:noFill/>
          <a:ln w="38100">
            <a:solidFill>
              <a:srgbClr val="219C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08767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3C0AAC-E4A2-F5F8-2AED-039B97257B99}"/>
              </a:ext>
            </a:extLst>
          </p:cNvPr>
          <p:cNvSpPr>
            <a:spLocks noGrp="1"/>
          </p:cNvSpPr>
          <p:nvPr>
            <p:ph type="title"/>
          </p:nvPr>
        </p:nvSpPr>
        <p:spPr>
          <a:xfrm>
            <a:off x="395289" y="308704"/>
            <a:ext cx="8137151" cy="900000"/>
          </a:xfrm>
        </p:spPr>
        <p:txBody>
          <a:bodyPr/>
          <a:lstStyle/>
          <a:p>
            <a:r>
              <a:rPr lang="de-DE" dirty="0"/>
              <a:t>Familiäre Hintergründe</a:t>
            </a:r>
            <a:br>
              <a:rPr lang="de-DE" dirty="0">
                <a:solidFill>
                  <a:schemeClr val="tx2"/>
                </a:solidFill>
              </a:rPr>
            </a:br>
            <a:r>
              <a:rPr lang="de-DE" sz="1800" b="1" dirty="0" err="1">
                <a:solidFill>
                  <a:schemeClr val="tx2"/>
                </a:solidFill>
                <a:effectLst/>
                <a:latin typeface="Georgia" panose="02040502050405020303" pitchFamily="18" charset="0"/>
                <a:ea typeface="Times New Roman" panose="02020603050405020304" pitchFamily="18" charset="0"/>
                <a:cs typeface="Calibri" panose="020F0502020204030204" pitchFamily="34" charset="0"/>
              </a:rPr>
              <a:t>Childhood</a:t>
            </a:r>
            <a:r>
              <a:rPr lang="de-DE" sz="1800" b="1" dirty="0">
                <a:solidFill>
                  <a:schemeClr val="tx2"/>
                </a:solidFill>
                <a:effectLst/>
                <a:latin typeface="Georgia" panose="02040502050405020303" pitchFamily="18" charset="0"/>
                <a:ea typeface="Times New Roman" panose="02020603050405020304" pitchFamily="18" charset="0"/>
                <a:cs typeface="Calibri" panose="020F0502020204030204" pitchFamily="34" charset="0"/>
              </a:rPr>
              <a:t> Trauma </a:t>
            </a:r>
            <a:r>
              <a:rPr lang="de-DE" sz="1800" b="1" dirty="0" err="1">
                <a:solidFill>
                  <a:schemeClr val="tx2"/>
                </a:solidFill>
                <a:effectLst/>
                <a:latin typeface="Georgia" panose="02040502050405020303" pitchFamily="18" charset="0"/>
                <a:ea typeface="Times New Roman" panose="02020603050405020304" pitchFamily="18" charset="0"/>
                <a:cs typeface="Calibri" panose="020F0502020204030204" pitchFamily="34" charset="0"/>
              </a:rPr>
              <a:t>Questionnaire</a:t>
            </a:r>
            <a:r>
              <a:rPr lang="de-DE" sz="1800" b="1" dirty="0">
                <a:solidFill>
                  <a:schemeClr val="tx2"/>
                </a:solidFill>
                <a:effectLst/>
                <a:latin typeface="Georgia" panose="02040502050405020303" pitchFamily="18" charset="0"/>
                <a:ea typeface="Times New Roman" panose="02020603050405020304" pitchFamily="18" charset="0"/>
                <a:cs typeface="Calibri" panose="020F0502020204030204" pitchFamily="34" charset="0"/>
              </a:rPr>
              <a:t> (N=213) im Vergleich zur deutschen Allgemeinbevölkerung (Witt et al. 2018)</a:t>
            </a:r>
            <a:endParaRPr lang="de-DE" dirty="0">
              <a:solidFill>
                <a:schemeClr val="tx2"/>
              </a:solidFill>
            </a:endParaRPr>
          </a:p>
        </p:txBody>
      </p:sp>
      <p:sp>
        <p:nvSpPr>
          <p:cNvPr id="5" name="Espace réservé du numéro de diapositive 4">
            <a:extLst>
              <a:ext uri="{FF2B5EF4-FFF2-40B4-BE49-F238E27FC236}">
                <a16:creationId xmlns:a16="http://schemas.microsoft.com/office/drawing/2014/main" id="{72454E08-7CE0-A3A7-E180-82180FD3586E}"/>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6" name="Diagramm 1850277806">
            <a:extLst>
              <a:ext uri="{FF2B5EF4-FFF2-40B4-BE49-F238E27FC236}">
                <a16:creationId xmlns:a16="http://schemas.microsoft.com/office/drawing/2014/main" id="{306559A1-1FDD-397B-06FE-9AB0105F94C2}"/>
              </a:ext>
            </a:extLst>
          </p:cNvPr>
          <p:cNvGraphicFramePr>
            <a:graphicFrameLocks noGrp="1"/>
          </p:cNvGraphicFramePr>
          <p:nvPr>
            <p:ph idx="1"/>
          </p:nvPr>
        </p:nvGraphicFramePr>
        <p:xfrm>
          <a:off x="395288" y="1223604"/>
          <a:ext cx="8353425" cy="4752975"/>
        </p:xfrm>
        <a:graphic>
          <a:graphicData uri="http://schemas.openxmlformats.org/drawingml/2006/chart">
            <c:chart xmlns:c="http://schemas.openxmlformats.org/drawingml/2006/chart" xmlns:r="http://schemas.openxmlformats.org/officeDocument/2006/relationships" r:id="rId3"/>
          </a:graphicData>
        </a:graphic>
      </p:graphicFrame>
      <p:sp>
        <p:nvSpPr>
          <p:cNvPr id="3" name="Fußzeilenplatzhalter 2">
            <a:extLst>
              <a:ext uri="{FF2B5EF4-FFF2-40B4-BE49-F238E27FC236}">
                <a16:creationId xmlns:a16="http://schemas.microsoft.com/office/drawing/2014/main" id="{EC86C6BD-0669-E167-FBBF-01907AE74896}"/>
              </a:ext>
            </a:extLst>
          </p:cNvPr>
          <p:cNvSpPr>
            <a:spLocks noGrp="1"/>
          </p:cNvSpPr>
          <p:nvPr>
            <p:ph type="ftr" sz="quarter" idx="10"/>
          </p:nvPr>
        </p:nvSpPr>
        <p:spPr>
          <a:xfrm>
            <a:off x="1115616" y="6417534"/>
            <a:ext cx="3456384"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srgbClr val="000000"/>
                </a:solidFill>
                <a:effectLst/>
                <a:uLnTx/>
                <a:uFillTx/>
                <a:latin typeface="Arial"/>
                <a:ea typeface="+mn-ea"/>
                <a:cs typeface="+mn-cs"/>
              </a:rPr>
              <a:t>Marc Schmid | Folgen von Vernachlässigung und Misshandlung </a:t>
            </a:r>
          </a:p>
        </p:txBody>
      </p:sp>
    </p:spTree>
    <p:extLst>
      <p:ext uri="{BB962C8B-B14F-4D97-AF65-F5344CB8AC3E}">
        <p14:creationId xmlns:p14="http://schemas.microsoft.com/office/powerpoint/2010/main" val="3956318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Gleiche</a:t>
            </a:r>
            <a:r>
              <a:rPr lang="de-CH" dirty="0"/>
              <a:t> </a:t>
            </a:r>
            <a:r>
              <a:rPr lang="de-CH" sz="2400" dirty="0"/>
              <a:t>Ausgangslage für alle?</a:t>
            </a:r>
          </a:p>
        </p:txBody>
      </p:sp>
      <p:sp>
        <p:nvSpPr>
          <p:cNvPr id="4" name="Fußzeilenplatzhalter 3"/>
          <p:cNvSpPr>
            <a:spLocks noGrp="1"/>
          </p:cNvSpPr>
          <p:nvPr>
            <p:ph type="ftr" sz="quarter" idx="10"/>
          </p:nvPr>
        </p:nvSpPr>
        <p:spPr>
          <a:xfrm>
            <a:off x="2267744" y="6415200"/>
            <a:ext cx="2952327" cy="28800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srgbClr val="000000"/>
                </a:solidFill>
                <a:effectLst/>
                <a:uLnTx/>
                <a:uFillTx/>
                <a:latin typeface="Arial"/>
                <a:ea typeface="+mn-ea"/>
                <a:cs typeface="+mn-cs"/>
              </a:rPr>
              <a:t>Marc Schmid | Folgen von Vernachlässigung und Misshandlung </a:t>
            </a:r>
          </a:p>
        </p:txBody>
      </p:sp>
      <p:sp>
        <p:nvSpPr>
          <p:cNvPr id="5" name="Foliennummernplatzhalter 4"/>
          <p:cNvSpPr>
            <a:spLocks noGrp="1"/>
          </p:cNvSpPr>
          <p:nvPr>
            <p:ph type="sldNum"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a:ln>
                  <a:noFill/>
                </a:ln>
                <a:solidFill>
                  <a:srgbClr val="000000"/>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3</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Datumsplatzhalter 5"/>
          <p:cNvSpPr>
            <a:spLocks noGrp="1"/>
          </p:cNvSpPr>
          <p:nvPr>
            <p:ph type="dt" sz="half"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Arial"/>
                <a:ea typeface="+mn-ea"/>
                <a:cs typeface="+mn-cs"/>
              </a:rPr>
              <a:t>4. September 2024</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7" name="Picture 3" descr="pic1-ungerecht"/>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74067" y="1238054"/>
            <a:ext cx="8502389" cy="47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4"/>
          <p:cNvSpPr>
            <a:spLocks noChangeArrowheads="1"/>
          </p:cNvSpPr>
          <p:nvPr/>
        </p:nvSpPr>
        <p:spPr bwMode="auto">
          <a:xfrm>
            <a:off x="3419872" y="4221088"/>
            <a:ext cx="3131939" cy="1511294"/>
          </a:xfrm>
          <a:prstGeom prst="wedgeEllipseCallout">
            <a:avLst>
              <a:gd name="adj1" fmla="val 75935"/>
              <a:gd name="adj2" fmla="val -5053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srgbClr val="000000"/>
                </a:solidFill>
                <a:effectLst/>
                <a:uLnTx/>
                <a:uFillTx/>
                <a:latin typeface="Arial"/>
                <a:ea typeface="+mn-ea"/>
                <a:cs typeface="+mn-cs"/>
              </a:rPr>
              <a:t>Im Sinne einer gerechten Auslese lautet die Prüfungsaufgabe für alle gleich: «Klettern Sie auf einen Baum!»</a:t>
            </a:r>
          </a:p>
        </p:txBody>
      </p:sp>
    </p:spTree>
    <p:extLst>
      <p:ext uri="{BB962C8B-B14F-4D97-AF65-F5344CB8AC3E}">
        <p14:creationId xmlns:p14="http://schemas.microsoft.com/office/powerpoint/2010/main" val="879231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F9599-9D3D-0A9B-9EC7-8A65BD40E251}"/>
              </a:ext>
            </a:extLst>
          </p:cNvPr>
          <p:cNvSpPr>
            <a:spLocks noGrp="1"/>
          </p:cNvSpPr>
          <p:nvPr>
            <p:ph type="title"/>
          </p:nvPr>
        </p:nvSpPr>
        <p:spPr>
          <a:xfrm>
            <a:off x="323529" y="260648"/>
            <a:ext cx="8352928" cy="645685"/>
          </a:xfrm>
        </p:spPr>
        <p:txBody>
          <a:bodyPr/>
          <a:lstStyle/>
          <a:p>
            <a:r>
              <a:rPr lang="de-DE" sz="2400" dirty="0"/>
              <a:t>Trauma und soziale Teilhabe </a:t>
            </a:r>
            <a:br>
              <a:rPr lang="de-DE" sz="2400" dirty="0"/>
            </a:br>
            <a:r>
              <a:rPr lang="de-DE" sz="2400" dirty="0">
                <a:solidFill>
                  <a:schemeClr val="tx2"/>
                </a:solidFill>
              </a:rPr>
              <a:t>Vernachlässigung und/oder Misshandlung </a:t>
            </a:r>
          </a:p>
        </p:txBody>
      </p:sp>
      <p:sp>
        <p:nvSpPr>
          <p:cNvPr id="4" name="Fußzeilenplatzhalter 3">
            <a:extLst>
              <a:ext uri="{FF2B5EF4-FFF2-40B4-BE49-F238E27FC236}">
                <a16:creationId xmlns:a16="http://schemas.microsoft.com/office/drawing/2014/main" id="{9016F21C-E66D-CFEE-4C94-359CFD284B76}"/>
              </a:ext>
            </a:extLst>
          </p:cNvPr>
          <p:cNvSpPr>
            <a:spLocks noGrp="1"/>
          </p:cNvSpPr>
          <p:nvPr>
            <p:ph type="ftr" sz="quarter" idx="10"/>
          </p:nvPr>
        </p:nvSpPr>
        <p:spPr>
          <a:xfrm>
            <a:off x="2267744" y="6415200"/>
            <a:ext cx="3312367" cy="288000"/>
          </a:xfrm>
        </p:spPr>
        <p:txBody>
          <a:bodyPr/>
          <a:lstStyle/>
          <a:p>
            <a:pPr defTabSz="685800"/>
            <a:r>
              <a:rPr lang="de-DE" sz="800" dirty="0">
                <a:solidFill>
                  <a:srgbClr val="000000"/>
                </a:solidFill>
                <a:latin typeface="Arial"/>
              </a:rPr>
              <a:t>Marc Schmid | Folgen von Vernachlässigung und Misshandlung </a:t>
            </a:r>
            <a:endParaRPr lang="de-CH" sz="800" dirty="0">
              <a:solidFill>
                <a:srgbClr val="000000"/>
              </a:solidFill>
              <a:latin typeface="Arial"/>
            </a:endParaRPr>
          </a:p>
        </p:txBody>
      </p:sp>
      <p:sp>
        <p:nvSpPr>
          <p:cNvPr id="5" name="Foliennummernplatzhalter 4">
            <a:extLst>
              <a:ext uri="{FF2B5EF4-FFF2-40B4-BE49-F238E27FC236}">
                <a16:creationId xmlns:a16="http://schemas.microsoft.com/office/drawing/2014/main" id="{3902B285-DCDD-E7A0-23E7-B7458095891F}"/>
              </a:ext>
            </a:extLst>
          </p:cNvPr>
          <p:cNvSpPr>
            <a:spLocks noGrp="1"/>
          </p:cNvSpPr>
          <p:nvPr>
            <p:ph type="sldNum" sz="quarter" idx="11"/>
          </p:nvPr>
        </p:nvSpPr>
        <p:spPr/>
        <p:txBody>
          <a:bodyPr/>
          <a:lstStyle/>
          <a:p>
            <a:pPr defTabSz="685800"/>
            <a:r>
              <a:rPr lang="de-CH" sz="800" dirty="0">
                <a:solidFill>
                  <a:srgbClr val="000000"/>
                </a:solidFill>
                <a:latin typeface="Arial"/>
              </a:rPr>
              <a:t>Seite </a:t>
            </a:r>
            <a:fld id="{A7D177B1-682A-4206-963F-0226912C8EC9}" type="slidenum">
              <a:rPr lang="de-CH" sz="800">
                <a:solidFill>
                  <a:srgbClr val="000000"/>
                </a:solidFill>
                <a:latin typeface="Arial"/>
              </a:rPr>
              <a:pPr defTabSz="685800"/>
              <a:t>30</a:t>
            </a:fld>
            <a:endParaRPr lang="de-CH" sz="800" dirty="0">
              <a:solidFill>
                <a:srgbClr val="000000"/>
              </a:solidFill>
              <a:latin typeface="Arial"/>
            </a:endParaRPr>
          </a:p>
        </p:txBody>
      </p:sp>
      <p:sp>
        <p:nvSpPr>
          <p:cNvPr id="6" name="Datumsplatzhalter 5">
            <a:extLst>
              <a:ext uri="{FF2B5EF4-FFF2-40B4-BE49-F238E27FC236}">
                <a16:creationId xmlns:a16="http://schemas.microsoft.com/office/drawing/2014/main" id="{6791D48F-D77E-A762-E103-070F3B4FA94C}"/>
              </a:ext>
            </a:extLst>
          </p:cNvPr>
          <p:cNvSpPr>
            <a:spLocks noGrp="1"/>
          </p:cNvSpPr>
          <p:nvPr>
            <p:ph type="dt" sz="half" idx="12"/>
          </p:nvPr>
        </p:nvSpPr>
        <p:spPr/>
        <p:txBody>
          <a:bodyPr/>
          <a:lstStyle/>
          <a:p>
            <a:pPr defTabSz="685800"/>
            <a:r>
              <a:rPr lang="de-DE" sz="800">
                <a:solidFill>
                  <a:srgbClr val="000000"/>
                </a:solidFill>
                <a:latin typeface="Arial"/>
              </a:rPr>
              <a:t>4. September 2024</a:t>
            </a:r>
            <a:endParaRPr lang="de-CH" sz="800" dirty="0">
              <a:solidFill>
                <a:srgbClr val="000000"/>
              </a:solidFill>
              <a:latin typeface="Arial"/>
            </a:endParaRPr>
          </a:p>
        </p:txBody>
      </p:sp>
      <p:pic>
        <p:nvPicPr>
          <p:cNvPr id="1026" name="Picture 2">
            <a:extLst>
              <a:ext uri="{FF2B5EF4-FFF2-40B4-BE49-F238E27FC236}">
                <a16:creationId xmlns:a16="http://schemas.microsoft.com/office/drawing/2014/main" id="{4267F2D0-CA55-5A06-8F21-9106F47F06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601760"/>
            <a:ext cx="8843365" cy="2916324"/>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05043B86-6E36-7CA5-A72D-ACEA54923A54}"/>
              </a:ext>
            </a:extLst>
          </p:cNvPr>
          <p:cNvSpPr txBox="1"/>
          <p:nvPr/>
        </p:nvSpPr>
        <p:spPr>
          <a:xfrm>
            <a:off x="226430" y="4869160"/>
            <a:ext cx="1490340" cy="1418456"/>
          </a:xfrm>
          <a:prstGeom prst="rect">
            <a:avLst/>
          </a:prstGeom>
          <a:noFill/>
        </p:spPr>
        <p:txBody>
          <a:bodyPr wrap="none" lIns="0" tIns="0" rIns="0" bIns="0" rtlCol="0">
            <a:noAutofit/>
          </a:bodyPr>
          <a:lstStyle/>
          <a:p>
            <a:r>
              <a:rPr lang="de-DE" dirty="0"/>
              <a:t>Vernachlässigung wirkt sich besonders gravierend auf Beziehungen und </a:t>
            </a:r>
          </a:p>
          <a:p>
            <a:r>
              <a:rPr lang="de-DE" dirty="0"/>
              <a:t>Bildungschancen aus?</a:t>
            </a:r>
          </a:p>
          <a:p>
            <a:endParaRPr lang="de-DE" dirty="0"/>
          </a:p>
          <a:p>
            <a:r>
              <a:rPr lang="de-DE" dirty="0"/>
              <a:t>Misshandlung wirkt sich eher stärker auf Psychopathologie? Die Kombination ist eher </a:t>
            </a:r>
          </a:p>
          <a:p>
            <a:r>
              <a:rPr lang="de-DE" dirty="0"/>
              <a:t>sehr häufig und hat eine besonders maladaptive Wirkung?   </a:t>
            </a:r>
          </a:p>
        </p:txBody>
      </p:sp>
    </p:spTree>
    <p:extLst>
      <p:ext uri="{BB962C8B-B14F-4D97-AF65-F5344CB8AC3E}">
        <p14:creationId xmlns:p14="http://schemas.microsoft.com/office/powerpoint/2010/main" val="4165421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Ätiologie von Defiziten in den exekutiven Funktionen</a:t>
            </a:r>
            <a:br>
              <a:rPr lang="de-CH"/>
            </a:br>
            <a:r>
              <a:rPr lang="de-CH">
                <a:solidFill>
                  <a:schemeClr val="tx2"/>
                </a:solidFill>
              </a:rPr>
              <a:t>Bedeutung von belastenden Kindheitserfahrungen</a:t>
            </a:r>
          </a:p>
        </p:txBody>
      </p:sp>
      <p:sp>
        <p:nvSpPr>
          <p:cNvPr id="3" name="Fußzeilenplatzhalter 2"/>
          <p:cNvSpPr>
            <a:spLocks noGrp="1"/>
          </p:cNvSpPr>
          <p:nvPr>
            <p:ph type="ftr" sz="quarter" idx="10"/>
          </p:nvPr>
        </p:nvSpPr>
        <p:spPr>
          <a:xfrm>
            <a:off x="2267744" y="6415200"/>
            <a:ext cx="3888432" cy="288000"/>
          </a:xfrm>
        </p:spPr>
        <p:txBody>
          <a:bodyPr/>
          <a:lstStyle/>
          <a:p>
            <a:pPr>
              <a:defRPr/>
            </a:pPr>
            <a:r>
              <a:rPr lang="de-DE" dirty="0">
                <a:solidFill>
                  <a:srgbClr val="000000"/>
                </a:solidFill>
                <a:latin typeface="Arial"/>
              </a:rPr>
              <a:t>Marc Schmid | Folgen von Vernachlässigung und Misshandlung </a:t>
            </a:r>
            <a:endParaRPr lang="de-CH" dirty="0">
              <a:solidFill>
                <a:srgbClr val="000000"/>
              </a:solidFill>
              <a:latin typeface="Arial"/>
            </a:endParaRPr>
          </a:p>
        </p:txBody>
      </p:sp>
      <p:sp>
        <p:nvSpPr>
          <p:cNvPr id="4" name="Foliennummernplatzhalter 3"/>
          <p:cNvSpPr>
            <a:spLocks noGrp="1"/>
          </p:cNvSpPr>
          <p:nvPr>
            <p:ph type="sldNum" sz="quarter" idx="11"/>
          </p:nvPr>
        </p:nvSpPr>
        <p:spPr/>
        <p:txBody>
          <a:bodyPr/>
          <a:lstStyle/>
          <a:p>
            <a:pPr>
              <a:defRPr/>
            </a:pPr>
            <a:r>
              <a:rPr lang="de-CH">
                <a:solidFill>
                  <a:srgbClr val="000000"/>
                </a:solidFill>
                <a:latin typeface="Arial"/>
              </a:rPr>
              <a:t>Seite </a:t>
            </a:r>
            <a:fld id="{A7D177B1-682A-4206-963F-0226912C8EC9}" type="slidenum">
              <a:rPr lang="de-CH">
                <a:solidFill>
                  <a:srgbClr val="000000"/>
                </a:solidFill>
                <a:latin typeface="Arial"/>
              </a:rPr>
              <a:pPr>
                <a:defRPr/>
              </a:pPr>
              <a:t>31</a:t>
            </a:fld>
            <a:endParaRPr lang="de-CH">
              <a:solidFill>
                <a:srgbClr val="000000"/>
              </a:solidFill>
              <a:latin typeface="Arial"/>
            </a:endParaRPr>
          </a:p>
        </p:txBody>
      </p:sp>
      <p:sp>
        <p:nvSpPr>
          <p:cNvPr id="5" name="Datumsplatzhalter 4"/>
          <p:cNvSpPr>
            <a:spLocks noGrp="1"/>
          </p:cNvSpPr>
          <p:nvPr>
            <p:ph type="dt" sz="half" idx="13"/>
          </p:nvPr>
        </p:nvSpPr>
        <p:spPr/>
        <p:txBody>
          <a:bodyPr/>
          <a:lstStyle/>
          <a:p>
            <a:pPr>
              <a:defRPr/>
            </a:pPr>
            <a:r>
              <a:rPr lang="de-DE">
                <a:solidFill>
                  <a:srgbClr val="000000"/>
                </a:solidFill>
                <a:latin typeface="Arial"/>
              </a:rPr>
              <a:t>4. September 2024</a:t>
            </a:r>
            <a:endParaRPr lang="de-CH">
              <a:solidFill>
                <a:srgbClr val="000000"/>
              </a:solidFill>
              <a:latin typeface="Arial"/>
            </a:endParaRPr>
          </a:p>
        </p:txBody>
      </p:sp>
      <p:pic>
        <p:nvPicPr>
          <p:cNvPr id="8" name="Bildplatzhalter 7"/>
          <p:cNvPicPr>
            <a:picLocks noGrp="1" noChangeAspect="1"/>
          </p:cNvPicPr>
          <p:nvPr>
            <p:ph type="pic" sz="quarter" idx="12"/>
          </p:nvPr>
        </p:nvPicPr>
        <p:blipFill>
          <a:blip r:embed="rId2"/>
          <a:srcRect t="3255" b="3255"/>
          <a:stretch>
            <a:fillRect/>
          </a:stretch>
        </p:blipFill>
        <p:spPr>
          <a:xfrm>
            <a:off x="755576" y="1698591"/>
            <a:ext cx="6494994" cy="3638789"/>
          </a:xfrm>
          <a:prstGeom prst="rect">
            <a:avLst/>
          </a:prstGeom>
        </p:spPr>
      </p:pic>
      <p:sp>
        <p:nvSpPr>
          <p:cNvPr id="9" name="Rechteck 8"/>
          <p:cNvSpPr/>
          <p:nvPr/>
        </p:nvSpPr>
        <p:spPr>
          <a:xfrm>
            <a:off x="2250382" y="2342786"/>
            <a:ext cx="1122423" cy="276999"/>
          </a:xfrm>
          <a:prstGeom prst="rect">
            <a:avLst/>
          </a:prstGeom>
        </p:spPr>
        <p:txBody>
          <a:bodyPr wrap="none">
            <a:spAutoFit/>
          </a:bodyPr>
          <a:lstStyle/>
          <a:p>
            <a:pPr>
              <a:defRPr/>
            </a:pPr>
            <a:r>
              <a:rPr lang="de-CH" sz="1200">
                <a:solidFill>
                  <a:srgbClr val="000000"/>
                </a:solidFill>
                <a:latin typeface="Arial"/>
              </a:rPr>
              <a:t>Low </a:t>
            </a:r>
            <a:r>
              <a:rPr lang="de-CH" sz="1200" err="1">
                <a:solidFill>
                  <a:srgbClr val="000000"/>
                </a:solidFill>
                <a:latin typeface="Arial"/>
              </a:rPr>
              <a:t>adversity</a:t>
            </a:r>
            <a:endParaRPr lang="de-CH" sz="1200">
              <a:solidFill>
                <a:srgbClr val="000000"/>
              </a:solidFill>
              <a:latin typeface="Arial"/>
            </a:endParaRPr>
          </a:p>
        </p:txBody>
      </p:sp>
      <p:sp>
        <p:nvSpPr>
          <p:cNvPr id="10" name="Rechteck 9"/>
          <p:cNvSpPr/>
          <p:nvPr/>
        </p:nvSpPr>
        <p:spPr>
          <a:xfrm rot="878182">
            <a:off x="2158077" y="3114635"/>
            <a:ext cx="1323192" cy="276999"/>
          </a:xfrm>
          <a:prstGeom prst="rect">
            <a:avLst/>
          </a:prstGeom>
        </p:spPr>
        <p:txBody>
          <a:bodyPr wrap="square">
            <a:spAutoFit/>
          </a:bodyPr>
          <a:lstStyle/>
          <a:p>
            <a:pPr>
              <a:defRPr/>
            </a:pPr>
            <a:r>
              <a:rPr lang="de-CH" sz="1200">
                <a:solidFill>
                  <a:srgbClr val="000000"/>
                </a:solidFill>
                <a:latin typeface="Arial"/>
              </a:rPr>
              <a:t>High </a:t>
            </a:r>
            <a:r>
              <a:rPr lang="de-CH" sz="1200" err="1">
                <a:solidFill>
                  <a:srgbClr val="000000"/>
                </a:solidFill>
                <a:latin typeface="Arial"/>
              </a:rPr>
              <a:t>adversity</a:t>
            </a:r>
            <a:endParaRPr lang="de-CH" sz="1200">
              <a:solidFill>
                <a:srgbClr val="000000"/>
              </a:solidFill>
              <a:latin typeface="Arial"/>
            </a:endParaRPr>
          </a:p>
        </p:txBody>
      </p:sp>
      <p:sp>
        <p:nvSpPr>
          <p:cNvPr id="11" name="Rechteck 10"/>
          <p:cNvSpPr/>
          <p:nvPr/>
        </p:nvSpPr>
        <p:spPr>
          <a:xfrm rot="16200000">
            <a:off x="3970059" y="3069071"/>
            <a:ext cx="1588897" cy="300082"/>
          </a:xfrm>
          <a:prstGeom prst="rect">
            <a:avLst/>
          </a:prstGeom>
        </p:spPr>
        <p:txBody>
          <a:bodyPr wrap="none">
            <a:spAutoFit/>
          </a:bodyPr>
          <a:lstStyle/>
          <a:p>
            <a:pPr>
              <a:defRPr/>
            </a:pPr>
            <a:r>
              <a:rPr lang="de-CH" sz="1350">
                <a:solidFill>
                  <a:srgbClr val="000000"/>
                </a:solidFill>
                <a:latin typeface="Arial"/>
              </a:rPr>
              <a:t>Executive </a:t>
            </a:r>
            <a:r>
              <a:rPr lang="de-CH" sz="1350" err="1">
                <a:solidFill>
                  <a:srgbClr val="000000"/>
                </a:solidFill>
                <a:latin typeface="Arial"/>
              </a:rPr>
              <a:t>function</a:t>
            </a:r>
            <a:endParaRPr lang="de-CH" sz="1350">
              <a:solidFill>
                <a:srgbClr val="000000"/>
              </a:solidFill>
              <a:latin typeface="Arial"/>
            </a:endParaRPr>
          </a:p>
        </p:txBody>
      </p:sp>
      <p:sp>
        <p:nvSpPr>
          <p:cNvPr id="12" name="Rechteck 11"/>
          <p:cNvSpPr/>
          <p:nvPr/>
        </p:nvSpPr>
        <p:spPr>
          <a:xfrm rot="16200000">
            <a:off x="528617" y="2998597"/>
            <a:ext cx="2021707" cy="300082"/>
          </a:xfrm>
          <a:prstGeom prst="rect">
            <a:avLst/>
          </a:prstGeom>
        </p:spPr>
        <p:txBody>
          <a:bodyPr wrap="none">
            <a:spAutoFit/>
          </a:bodyPr>
          <a:lstStyle/>
          <a:p>
            <a:pPr>
              <a:defRPr/>
            </a:pPr>
            <a:r>
              <a:rPr lang="de-CH" sz="1350">
                <a:solidFill>
                  <a:srgbClr val="000000"/>
                </a:solidFill>
                <a:latin typeface="Arial"/>
              </a:rPr>
              <a:t>General </a:t>
            </a:r>
            <a:r>
              <a:rPr lang="de-CH" sz="1350" err="1">
                <a:solidFill>
                  <a:srgbClr val="000000"/>
                </a:solidFill>
                <a:latin typeface="Arial"/>
              </a:rPr>
              <a:t>cognitive</a:t>
            </a:r>
            <a:r>
              <a:rPr lang="de-CH" sz="1350">
                <a:solidFill>
                  <a:srgbClr val="000000"/>
                </a:solidFill>
                <a:latin typeface="Arial"/>
              </a:rPr>
              <a:t> </a:t>
            </a:r>
            <a:r>
              <a:rPr lang="de-CH" sz="1350" err="1">
                <a:solidFill>
                  <a:srgbClr val="000000"/>
                </a:solidFill>
                <a:latin typeface="Arial"/>
              </a:rPr>
              <a:t>ability</a:t>
            </a:r>
            <a:endParaRPr lang="de-CH" sz="1350">
              <a:solidFill>
                <a:srgbClr val="000000"/>
              </a:solidFill>
              <a:latin typeface="Arial"/>
            </a:endParaRPr>
          </a:p>
        </p:txBody>
      </p:sp>
      <p:sp>
        <p:nvSpPr>
          <p:cNvPr id="13" name="Rechteck 12"/>
          <p:cNvSpPr/>
          <p:nvPr/>
        </p:nvSpPr>
        <p:spPr>
          <a:xfrm>
            <a:off x="1624955" y="4533498"/>
            <a:ext cx="562975" cy="300082"/>
          </a:xfrm>
          <a:prstGeom prst="rect">
            <a:avLst/>
          </a:prstGeom>
        </p:spPr>
        <p:txBody>
          <a:bodyPr wrap="none">
            <a:spAutoFit/>
          </a:bodyPr>
          <a:lstStyle/>
          <a:p>
            <a:pPr>
              <a:defRPr/>
            </a:pPr>
            <a:r>
              <a:rPr lang="de-CH" sz="1350">
                <a:solidFill>
                  <a:srgbClr val="000000"/>
                </a:solidFill>
                <a:latin typeface="Arial"/>
              </a:rPr>
              <a:t>Time</a:t>
            </a:r>
          </a:p>
        </p:txBody>
      </p:sp>
      <p:sp>
        <p:nvSpPr>
          <p:cNvPr id="14" name="Rechteck 13"/>
          <p:cNvSpPr/>
          <p:nvPr/>
        </p:nvSpPr>
        <p:spPr>
          <a:xfrm rot="20025196">
            <a:off x="5393758" y="2458202"/>
            <a:ext cx="1122423" cy="276999"/>
          </a:xfrm>
          <a:prstGeom prst="rect">
            <a:avLst/>
          </a:prstGeom>
        </p:spPr>
        <p:txBody>
          <a:bodyPr wrap="none">
            <a:spAutoFit/>
          </a:bodyPr>
          <a:lstStyle/>
          <a:p>
            <a:pPr>
              <a:defRPr/>
            </a:pPr>
            <a:r>
              <a:rPr lang="de-CH" sz="1200">
                <a:solidFill>
                  <a:srgbClr val="000000"/>
                </a:solidFill>
                <a:latin typeface="Arial"/>
              </a:rPr>
              <a:t>Low </a:t>
            </a:r>
            <a:r>
              <a:rPr lang="de-CH" sz="1200" err="1">
                <a:solidFill>
                  <a:srgbClr val="000000"/>
                </a:solidFill>
                <a:latin typeface="Arial"/>
              </a:rPr>
              <a:t>adversity</a:t>
            </a:r>
            <a:endParaRPr lang="de-CH" sz="1200">
              <a:solidFill>
                <a:srgbClr val="000000"/>
              </a:solidFill>
              <a:latin typeface="Arial"/>
            </a:endParaRPr>
          </a:p>
        </p:txBody>
      </p:sp>
      <p:sp>
        <p:nvSpPr>
          <p:cNvPr id="16" name="Rechteck 15"/>
          <p:cNvSpPr/>
          <p:nvPr/>
        </p:nvSpPr>
        <p:spPr>
          <a:xfrm rot="20748878">
            <a:off x="5637888" y="3031121"/>
            <a:ext cx="1156086" cy="276999"/>
          </a:xfrm>
          <a:prstGeom prst="rect">
            <a:avLst/>
          </a:prstGeom>
        </p:spPr>
        <p:txBody>
          <a:bodyPr wrap="none">
            <a:spAutoFit/>
          </a:bodyPr>
          <a:lstStyle/>
          <a:p>
            <a:pPr>
              <a:defRPr/>
            </a:pPr>
            <a:r>
              <a:rPr lang="de-CH" sz="1200">
                <a:solidFill>
                  <a:srgbClr val="000000"/>
                </a:solidFill>
                <a:latin typeface="Arial"/>
              </a:rPr>
              <a:t>High </a:t>
            </a:r>
            <a:r>
              <a:rPr lang="de-CH" sz="1200" err="1">
                <a:solidFill>
                  <a:srgbClr val="000000"/>
                </a:solidFill>
                <a:latin typeface="Arial"/>
              </a:rPr>
              <a:t>adversity</a:t>
            </a:r>
            <a:endParaRPr lang="de-CH" sz="1200">
              <a:solidFill>
                <a:srgbClr val="000000"/>
              </a:solidFill>
              <a:latin typeface="Arial"/>
            </a:endParaRPr>
          </a:p>
        </p:txBody>
      </p:sp>
      <p:cxnSp>
        <p:nvCxnSpPr>
          <p:cNvPr id="18" name="Gerade Verbindung mit Pfeil 17"/>
          <p:cNvCxnSpPr/>
          <p:nvPr/>
        </p:nvCxnSpPr>
        <p:spPr>
          <a:xfrm>
            <a:off x="1662647" y="4833156"/>
            <a:ext cx="5555648" cy="0"/>
          </a:xfrm>
          <a:prstGeom prst="straightConnector1">
            <a:avLst/>
          </a:prstGeom>
          <a:ln w="28575">
            <a:solidFill>
              <a:schemeClr val="tx1"/>
            </a:solidFill>
            <a:miter lim="800000"/>
            <a:headEnd w="med" len="med"/>
            <a:tailEnd type="stealth" w="lg" len="lg"/>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a:off x="1549927" y="4912065"/>
            <a:ext cx="5781086" cy="461665"/>
          </a:xfrm>
          <a:prstGeom prst="rect">
            <a:avLst/>
          </a:prstGeom>
        </p:spPr>
        <p:txBody>
          <a:bodyPr wrap="square">
            <a:spAutoFit/>
          </a:bodyPr>
          <a:lstStyle/>
          <a:p>
            <a:pPr>
              <a:defRPr/>
            </a:pPr>
            <a:r>
              <a:rPr lang="en-US" sz="1200" dirty="0">
                <a:solidFill>
                  <a:srgbClr val="000000"/>
                </a:solidFill>
                <a:latin typeface="Arial"/>
              </a:rPr>
              <a:t>Influence of multiple adversities on general cognitive ability</a:t>
            </a:r>
          </a:p>
          <a:p>
            <a:pPr>
              <a:defRPr/>
            </a:pPr>
            <a:r>
              <a:rPr lang="en-US" sz="1200" dirty="0">
                <a:solidFill>
                  <a:srgbClr val="000000"/>
                </a:solidFill>
                <a:latin typeface="Arial"/>
              </a:rPr>
              <a:t>and executive function over time.</a:t>
            </a:r>
            <a:endParaRPr lang="de-CH" sz="1200" dirty="0">
              <a:solidFill>
                <a:srgbClr val="000000"/>
              </a:solidFill>
              <a:latin typeface="Arial"/>
            </a:endParaRPr>
          </a:p>
        </p:txBody>
      </p:sp>
      <p:sp>
        <p:nvSpPr>
          <p:cNvPr id="24" name="Textfeld 23"/>
          <p:cNvSpPr txBox="1"/>
          <p:nvPr/>
        </p:nvSpPr>
        <p:spPr>
          <a:xfrm>
            <a:off x="6484334" y="5777925"/>
            <a:ext cx="2264379" cy="404660"/>
          </a:xfrm>
          <a:prstGeom prst="rect">
            <a:avLst/>
          </a:prstGeom>
          <a:noFill/>
        </p:spPr>
        <p:txBody>
          <a:bodyPr wrap="square" lIns="0" tIns="0" rIns="0" bIns="0" rtlCol="0">
            <a:noAutofit/>
          </a:bodyPr>
          <a:lstStyle/>
          <a:p>
            <a:pPr>
              <a:defRPr/>
            </a:pPr>
            <a:r>
              <a:rPr lang="de-CH" sz="1400" i="1" dirty="0" err="1">
                <a:solidFill>
                  <a:srgbClr val="000000"/>
                </a:solidFill>
                <a:latin typeface="Arial"/>
              </a:rPr>
              <a:t>Guinosso</a:t>
            </a:r>
            <a:r>
              <a:rPr lang="de-CH" sz="1400" i="1" dirty="0">
                <a:solidFill>
                  <a:srgbClr val="000000"/>
                </a:solidFill>
                <a:latin typeface="Arial"/>
              </a:rPr>
              <a:t> et al., 2016</a:t>
            </a:r>
          </a:p>
        </p:txBody>
      </p:sp>
    </p:spTree>
    <p:extLst>
      <p:ext uri="{BB962C8B-B14F-4D97-AF65-F5344CB8AC3E}">
        <p14:creationId xmlns:p14="http://schemas.microsoft.com/office/powerpoint/2010/main" val="217175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DAE0D-8FCA-815A-2F5E-0C2EB73082CC}"/>
              </a:ext>
            </a:extLst>
          </p:cNvPr>
          <p:cNvSpPr>
            <a:spLocks noGrp="1"/>
          </p:cNvSpPr>
          <p:nvPr>
            <p:ph type="title"/>
          </p:nvPr>
        </p:nvSpPr>
        <p:spPr>
          <a:xfrm>
            <a:off x="201523" y="154572"/>
            <a:ext cx="8929240" cy="900000"/>
          </a:xfrm>
        </p:spPr>
        <p:txBody>
          <a:bodyPr/>
          <a:lstStyle/>
          <a:p>
            <a:r>
              <a:rPr lang="de-DE" dirty="0"/>
              <a:t>ACE und Teilhabe </a:t>
            </a:r>
            <a:br>
              <a:rPr lang="de-DE" dirty="0"/>
            </a:br>
            <a:r>
              <a:rPr lang="de-DE" dirty="0">
                <a:solidFill>
                  <a:schemeClr val="tx2"/>
                </a:solidFill>
              </a:rPr>
              <a:t>Kognitive Leistungsfähigkeit Schulbesuch und Schulerfolg </a:t>
            </a:r>
          </a:p>
        </p:txBody>
      </p:sp>
      <p:sp>
        <p:nvSpPr>
          <p:cNvPr id="3" name="Inhaltsplatzhalter 2">
            <a:extLst>
              <a:ext uri="{FF2B5EF4-FFF2-40B4-BE49-F238E27FC236}">
                <a16:creationId xmlns:a16="http://schemas.microsoft.com/office/drawing/2014/main" id="{F73CD7FB-50F7-89AC-3C15-27402806EF24}"/>
              </a:ext>
            </a:extLst>
          </p:cNvPr>
          <p:cNvSpPr>
            <a:spLocks noGrp="1"/>
          </p:cNvSpPr>
          <p:nvPr>
            <p:ph idx="1"/>
          </p:nvPr>
        </p:nvSpPr>
        <p:spPr>
          <a:xfrm>
            <a:off x="201523" y="1268761"/>
            <a:ext cx="8547189" cy="4896544"/>
          </a:xfrm>
        </p:spPr>
        <p:txBody>
          <a:bodyPr/>
          <a:lstStyle/>
          <a:p>
            <a:pPr>
              <a:spcBef>
                <a:spcPts val="0"/>
              </a:spcBef>
              <a:spcAft>
                <a:spcPts val="1600"/>
              </a:spcAft>
              <a:buClr>
                <a:schemeClr val="accent1"/>
              </a:buClr>
              <a:defRPr/>
            </a:pPr>
            <a:r>
              <a:rPr kumimoji="0" lang="de-DE" sz="1800" b="0" i="0" u="none" strike="noStrike" kern="1200" cap="none" spc="0" normalizeH="0" baseline="0" noProof="0" dirty="0">
                <a:ln>
                  <a:noFill/>
                </a:ln>
                <a:solidFill>
                  <a:srgbClr val="000000"/>
                </a:solidFill>
                <a:effectLst/>
                <a:uLnTx/>
                <a:uFillTx/>
                <a:latin typeface="Arial"/>
                <a:ea typeface="+mn-ea"/>
                <a:cs typeface="+mn-cs"/>
              </a:rPr>
              <a:t>Im Wechsler Intelligenz Test (1989), zeigten </a:t>
            </a:r>
            <a:r>
              <a:rPr lang="de-DE" sz="1800" dirty="0">
                <a:solidFill>
                  <a:srgbClr val="000000"/>
                </a:solidFill>
                <a:latin typeface="Arial"/>
              </a:rPr>
              <a:t>K</a:t>
            </a:r>
            <a:r>
              <a:rPr kumimoji="0" lang="de-DE" sz="1800" b="0" i="0" u="none" strike="noStrike" kern="1200" cap="none" spc="0" normalizeH="0" baseline="0" noProof="0" dirty="0" err="1">
                <a:ln>
                  <a:noFill/>
                </a:ln>
                <a:solidFill>
                  <a:srgbClr val="000000"/>
                </a:solidFill>
                <a:effectLst/>
                <a:uLnTx/>
                <a:uFillTx/>
                <a:latin typeface="Arial"/>
                <a:ea typeface="+mn-ea"/>
                <a:cs typeface="+mn-cs"/>
              </a:rPr>
              <a:t>inder</a:t>
            </a:r>
            <a:r>
              <a:rPr kumimoji="0" lang="de-DE" sz="1800" b="0" i="0" u="none" strike="noStrike" kern="1200" cap="none" spc="0" normalizeH="0" baseline="0" noProof="0" dirty="0">
                <a:ln>
                  <a:noFill/>
                </a:ln>
                <a:solidFill>
                  <a:srgbClr val="000000"/>
                </a:solidFill>
                <a:effectLst/>
                <a:uLnTx/>
                <a:uFillTx/>
                <a:latin typeface="Arial"/>
                <a:ea typeface="+mn-ea"/>
                <a:cs typeface="+mn-cs"/>
              </a:rPr>
              <a:t> mit häuslicher Gewalterfahrung, einen 11 Punkte niedrigeren Verbal.-IQ als die nicht betroffene Kontrollgruppe (</a:t>
            </a:r>
            <a:r>
              <a:rPr kumimoji="0" lang="de-DE" sz="1800" b="0" i="0" u="none" strike="noStrike" kern="1200" cap="none" spc="0" normalizeH="0" baseline="0" noProof="0" dirty="0" err="1">
                <a:ln>
                  <a:noFill/>
                </a:ln>
                <a:solidFill>
                  <a:srgbClr val="000000"/>
                </a:solidFill>
                <a:effectLst/>
                <a:uLnTx/>
                <a:uFillTx/>
                <a:latin typeface="Arial"/>
                <a:ea typeface="+mn-ea"/>
                <a:cs typeface="+mn-cs"/>
              </a:rPr>
              <a:t>Ybarra</a:t>
            </a:r>
            <a:r>
              <a:rPr kumimoji="0" lang="de-DE" sz="1800" b="0" i="0" u="none" strike="noStrike" kern="1200" cap="none" spc="0" normalizeH="0" baseline="0" noProof="0" dirty="0">
                <a:ln>
                  <a:noFill/>
                </a:ln>
                <a:solidFill>
                  <a:srgbClr val="000000"/>
                </a:solidFill>
                <a:effectLst/>
                <a:uLnTx/>
                <a:uFillTx/>
                <a:latin typeface="Arial"/>
                <a:ea typeface="+mn-ea"/>
                <a:cs typeface="+mn-cs"/>
              </a:rPr>
              <a:t> et al. 2007).</a:t>
            </a:r>
          </a:p>
          <a:p>
            <a:pPr>
              <a:spcBef>
                <a:spcPts val="0"/>
              </a:spcBef>
              <a:spcAft>
                <a:spcPts val="1600"/>
              </a:spcAft>
              <a:buClr>
                <a:schemeClr val="accent1"/>
              </a:buClr>
              <a:defRPr/>
            </a:pPr>
            <a:r>
              <a:rPr kumimoji="0" lang="de-DE" sz="1800" b="0" i="0" u="none" strike="noStrike" kern="1200" cap="none" spc="0" normalizeH="0" baseline="0" noProof="0" dirty="0">
                <a:ln>
                  <a:noFill/>
                </a:ln>
                <a:solidFill>
                  <a:srgbClr val="000000"/>
                </a:solidFill>
                <a:effectLst/>
                <a:uLnTx/>
                <a:uFillTx/>
                <a:latin typeface="Arial"/>
                <a:ea typeface="+mn-ea"/>
                <a:cs typeface="+mn-cs"/>
              </a:rPr>
              <a:t>In der Zwillingsstudie von Koenen et al. (2003), zeigte sich bei Geschwistern mit Bezeugung häuslicher Gewalt der Eltern, ein signifikant tieferer IQ, im Vergleich zu ihren Zwillingsgeschwistern, welche in gewaltfreier Umgebung aufwuchsen.</a:t>
            </a:r>
          </a:p>
          <a:p>
            <a:pPr>
              <a:spcBef>
                <a:spcPts val="0"/>
              </a:spcBef>
              <a:spcAft>
                <a:spcPts val="1600"/>
              </a:spcAft>
              <a:buClr>
                <a:schemeClr val="accent1"/>
              </a:buClr>
              <a:defRPr/>
            </a:pPr>
            <a:r>
              <a:rPr lang="de-DE" sz="1800" dirty="0">
                <a:solidFill>
                  <a:srgbClr val="000000"/>
                </a:solidFill>
                <a:latin typeface="Arial"/>
              </a:rPr>
              <a:t>Kinder mit ACE insbesondere häuslicher Gewalterleben haben wesentlich mehr Fehltage und ein mehr als doppelt so hohes Risiko für einen Schulausschluss (Orr et al. 2023).</a:t>
            </a:r>
          </a:p>
          <a:p>
            <a:pPr>
              <a:spcBef>
                <a:spcPts val="0"/>
              </a:spcBef>
              <a:spcAft>
                <a:spcPts val="1600"/>
              </a:spcAft>
              <a:buClr>
                <a:schemeClr val="accent1"/>
              </a:buClr>
              <a:defRPr/>
            </a:pPr>
            <a:r>
              <a:rPr lang="de-DE" sz="1800" dirty="0">
                <a:solidFill>
                  <a:srgbClr val="000000"/>
                </a:solidFill>
                <a:latin typeface="Arial"/>
              </a:rPr>
              <a:t>Menschen mit ACE haben häufiger keinen Schulabschluss und viel seltener Hochschulabschlüsse und abgeschlossene Berufsausbildungen (Schilling et al. 2007</a:t>
            </a:r>
          </a:p>
          <a:p>
            <a:pPr>
              <a:spcBef>
                <a:spcPts val="0"/>
              </a:spcBef>
              <a:spcAft>
                <a:spcPts val="1600"/>
              </a:spcAft>
              <a:buClr>
                <a:schemeClr val="accent1"/>
              </a:buClr>
              <a:defRPr/>
            </a:pPr>
            <a:r>
              <a:rPr lang="de-DE" sz="1800" dirty="0">
                <a:solidFill>
                  <a:srgbClr val="000000"/>
                </a:solidFill>
                <a:latin typeface="Arial"/>
              </a:rPr>
              <a:t>Die Schulprobleme zeigen sich bereits in der Grundschule. </a:t>
            </a:r>
            <a:r>
              <a:rPr kumimoji="0" lang="de-DE" sz="1800" b="0" i="0" u="none" strike="noStrike" kern="1200" cap="none" spc="0" normalizeH="0" baseline="0" noProof="0" dirty="0">
                <a:ln>
                  <a:noFill/>
                </a:ln>
                <a:solidFill>
                  <a:srgbClr val="000000"/>
                </a:solidFill>
                <a:effectLst/>
                <a:uLnTx/>
                <a:uFillTx/>
                <a:latin typeface="Arial"/>
                <a:ea typeface="+mn-ea"/>
                <a:cs typeface="+mn-cs"/>
              </a:rPr>
              <a:t>Deutlich geringere Schulleistungen und mehr Verhaltensauffälligkeiten (z.B. Ellis et al. 2015, </a:t>
            </a:r>
            <a:r>
              <a:rPr kumimoji="0" lang="de-DE" sz="1800" b="0" i="0" u="none" strike="noStrike" kern="1200" cap="none" spc="0" normalizeH="0" baseline="0" noProof="0" dirty="0" err="1">
                <a:ln>
                  <a:noFill/>
                </a:ln>
                <a:solidFill>
                  <a:srgbClr val="000000"/>
                </a:solidFill>
                <a:effectLst/>
                <a:uLnTx/>
                <a:uFillTx/>
                <a:latin typeface="Arial"/>
                <a:ea typeface="+mn-ea"/>
                <a:cs typeface="+mn-cs"/>
              </a:rPr>
              <a:t>Bracewell</a:t>
            </a:r>
            <a:r>
              <a:rPr lang="de-DE" sz="1800" dirty="0">
                <a:solidFill>
                  <a:srgbClr val="000000"/>
                </a:solidFill>
                <a:latin typeface="Arial"/>
              </a:rPr>
              <a:t> et al. 2020).</a:t>
            </a:r>
            <a:r>
              <a:rPr kumimoji="0" lang="de-DE" sz="1800" b="0" i="0" u="none" strike="noStrike" kern="1200" cap="none" spc="0" normalizeH="0" baseline="0" noProof="0" dirty="0">
                <a:ln>
                  <a:noFill/>
                </a:ln>
                <a:solidFill>
                  <a:srgbClr val="000000"/>
                </a:solidFill>
                <a:effectLst/>
                <a:uLnTx/>
                <a:uFillTx/>
                <a:latin typeface="Arial"/>
                <a:ea typeface="+mn-ea"/>
                <a:cs typeface="+mn-cs"/>
              </a:rPr>
              <a:t> </a:t>
            </a:r>
          </a:p>
          <a:p>
            <a:pPr marL="342900" marR="0" lvl="0" indent="-34290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srgbClr val="000000"/>
              </a:solidFill>
              <a:effectLst/>
              <a:uLnTx/>
              <a:uFillTx/>
              <a:latin typeface="Arial"/>
              <a:ea typeface="+mn-ea"/>
              <a:cs typeface="+mn-cs"/>
            </a:endParaRPr>
          </a:p>
          <a:p>
            <a:endParaRPr lang="de-DE" dirty="0"/>
          </a:p>
        </p:txBody>
      </p:sp>
      <p:sp>
        <p:nvSpPr>
          <p:cNvPr id="4" name="Fußzeilenplatzhalter 3">
            <a:extLst>
              <a:ext uri="{FF2B5EF4-FFF2-40B4-BE49-F238E27FC236}">
                <a16:creationId xmlns:a16="http://schemas.microsoft.com/office/drawing/2014/main" id="{3CB45033-5449-E767-EF79-6778E8F41284}"/>
              </a:ext>
            </a:extLst>
          </p:cNvPr>
          <p:cNvSpPr>
            <a:spLocks noGrp="1"/>
          </p:cNvSpPr>
          <p:nvPr>
            <p:ph type="ftr" sz="quarter" idx="10"/>
          </p:nvPr>
        </p:nvSpPr>
        <p:spPr>
          <a:xfrm>
            <a:off x="2267744" y="6415200"/>
            <a:ext cx="324036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00000"/>
                </a:solidFill>
                <a:effectLst/>
                <a:uLnTx/>
                <a:uFillTx/>
                <a:latin typeface="Arial"/>
                <a:ea typeface="+mn-ea"/>
                <a:cs typeface="+mn-cs"/>
              </a:rPr>
              <a:t>Marc Schmid | Folgen von Vernachlässigung und Misshandlung </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Foliennummernplatzhalter 4">
            <a:extLst>
              <a:ext uri="{FF2B5EF4-FFF2-40B4-BE49-F238E27FC236}">
                <a16:creationId xmlns:a16="http://schemas.microsoft.com/office/drawing/2014/main" id="{0CB560E3-EEAF-0B86-2285-FB718A5F0DB5}"/>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Datumsplatzhalter 5">
            <a:extLst>
              <a:ext uri="{FF2B5EF4-FFF2-40B4-BE49-F238E27FC236}">
                <a16:creationId xmlns:a16="http://schemas.microsoft.com/office/drawing/2014/main" id="{266EF664-78B1-2443-573F-FA55F41E6137}"/>
              </a:ext>
            </a:extLst>
          </p:cNvPr>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Arial"/>
                <a:ea typeface="+mn-ea"/>
                <a:cs typeface="+mn-cs"/>
              </a:rPr>
              <a:t>4. September 2024</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94604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57DCA-A98D-F3D4-CC60-5EABDE7C192D}"/>
              </a:ext>
            </a:extLst>
          </p:cNvPr>
          <p:cNvSpPr>
            <a:spLocks noGrp="1"/>
          </p:cNvSpPr>
          <p:nvPr>
            <p:ph type="title"/>
          </p:nvPr>
        </p:nvSpPr>
        <p:spPr>
          <a:xfrm>
            <a:off x="388698" y="116632"/>
            <a:ext cx="8360015" cy="1092072"/>
          </a:xfrm>
        </p:spPr>
        <p:txBody>
          <a:bodyPr/>
          <a:lstStyle/>
          <a:p>
            <a:r>
              <a:rPr lang="de-DE" sz="2400" dirty="0"/>
              <a:t>Misshandlung und Vernachlässigung und Teilhabe</a:t>
            </a:r>
            <a:br>
              <a:rPr lang="de-DE" sz="2400" dirty="0"/>
            </a:br>
            <a:r>
              <a:rPr lang="de-DE" sz="2400" dirty="0">
                <a:solidFill>
                  <a:schemeClr val="tx2"/>
                </a:solidFill>
              </a:rPr>
              <a:t>Armut und sozioökonomischer Status </a:t>
            </a:r>
          </a:p>
        </p:txBody>
      </p:sp>
      <p:sp>
        <p:nvSpPr>
          <p:cNvPr id="3" name="Inhaltsplatzhalter 2">
            <a:extLst>
              <a:ext uri="{FF2B5EF4-FFF2-40B4-BE49-F238E27FC236}">
                <a16:creationId xmlns:a16="http://schemas.microsoft.com/office/drawing/2014/main" id="{00E841B1-2D82-2BD9-F15F-89D01E42B021}"/>
              </a:ext>
            </a:extLst>
          </p:cNvPr>
          <p:cNvSpPr>
            <a:spLocks noGrp="1"/>
          </p:cNvSpPr>
          <p:nvPr>
            <p:ph idx="1"/>
          </p:nvPr>
        </p:nvSpPr>
        <p:spPr>
          <a:xfrm>
            <a:off x="382108" y="980728"/>
            <a:ext cx="8360015" cy="4896445"/>
          </a:xfrm>
        </p:spPr>
        <p:txBody>
          <a:bodyPr/>
          <a:lstStyle/>
          <a:p>
            <a:pPr algn="just">
              <a:spcAft>
                <a:spcPts val="900"/>
              </a:spcAft>
              <a:buClr>
                <a:schemeClr val="tx2"/>
              </a:buClr>
            </a:pPr>
            <a:r>
              <a:rPr lang="de-DE" sz="1800" dirty="0"/>
              <a:t>Eine aktuelle Metaanalyse mit 206 Studien und über 1/2 Million </a:t>
            </a:r>
            <a:r>
              <a:rPr lang="de-DE" sz="1800" dirty="0" err="1"/>
              <a:t>Probanden:Innen</a:t>
            </a:r>
            <a:r>
              <a:rPr lang="de-DE" sz="1800" dirty="0"/>
              <a:t> zeigte, dass nur 176 der Betroffen mit mehr als 4 ACE durchlebten ein durchschnittliches Einkommen erzielten. Über 40% arm waren, 30 % Probleme mit dem Gesetz hatten, 47% unter psychischen Erkrankungen litten und 55,3.  psychotrope Substanzen  konsumierten (</a:t>
            </a:r>
            <a:r>
              <a:rPr lang="de-DE" sz="1800" dirty="0" err="1"/>
              <a:t>Madigan</a:t>
            </a:r>
            <a:r>
              <a:rPr lang="de-DE" sz="1800" dirty="0"/>
              <a:t> et al. 2023).</a:t>
            </a:r>
          </a:p>
          <a:p>
            <a:pPr algn="just">
              <a:spcAft>
                <a:spcPts val="900"/>
              </a:spcAft>
              <a:buClr>
                <a:schemeClr val="tx2"/>
              </a:buClr>
            </a:pPr>
            <a:r>
              <a:rPr lang="de-DE" sz="1800" dirty="0"/>
              <a:t>Das relative Risiko mit 50 Jahren arm zu sein, ist für Menschen mit Vernachlässigungs- und  Misshandlungserfahrungen (auch bei Kontrolle des SES!) in der Kindheit 3 Mal höher und steigt mit der Zahl der Misshandlungen an (Pereira &amp; Li, 2017). </a:t>
            </a:r>
          </a:p>
          <a:p>
            <a:pPr algn="just">
              <a:spcAft>
                <a:spcPts val="900"/>
              </a:spcAft>
              <a:buClr>
                <a:schemeClr val="tx2"/>
              </a:buClr>
            </a:pPr>
            <a:r>
              <a:rPr lang="de-DE" sz="1800" dirty="0"/>
              <a:t>Eine Review von Längsschnittstudien (Bunting et al. 2018) zeigte, dass die Effekte für Frauen noch gravierender sind und v.a. über Phasen der Arbeitsunfähigkeit, Arbeitslosigkeit und geringe berufliche Fertigkeiten erklärt werden können (vgl. Currie &amp; </a:t>
            </a:r>
            <a:r>
              <a:rPr lang="de-DE" sz="1800" dirty="0" err="1"/>
              <a:t>Widom</a:t>
            </a:r>
            <a:r>
              <a:rPr lang="de-DE" sz="1800" dirty="0"/>
              <a:t>, 2010). </a:t>
            </a:r>
          </a:p>
          <a:p>
            <a:pPr algn="just">
              <a:spcAft>
                <a:spcPts val="900"/>
              </a:spcAft>
              <a:buClr>
                <a:schemeClr val="tx2"/>
              </a:buClr>
            </a:pPr>
            <a:r>
              <a:rPr lang="de-DE" altLang="de-DE" sz="1800" dirty="0"/>
              <a:t>Frauen, die als Kind Gewalt in ihren Familien erlebt haben, haben ein 5 Mal höheres Risiko, in Armut zu leben und ein 4-10 Mal erhöhtes Risiko für eine Beziehung zu einem gewalttätigen Partner (</a:t>
            </a:r>
            <a:r>
              <a:rPr lang="de-DE" altLang="de-DE" sz="1800" dirty="0" err="1"/>
              <a:t>Bensley</a:t>
            </a:r>
            <a:r>
              <a:rPr lang="de-DE" altLang="de-DE" sz="1800" dirty="0"/>
              <a:t> et al. 2003).</a:t>
            </a:r>
            <a:endParaRPr lang="de-DE" sz="1800" dirty="0"/>
          </a:p>
          <a:p>
            <a:pPr algn="just">
              <a:spcAft>
                <a:spcPts val="900"/>
              </a:spcAft>
              <a:buClr>
                <a:schemeClr val="tx2"/>
              </a:buClr>
            </a:pPr>
            <a:r>
              <a:rPr lang="de-DE" sz="1800" dirty="0"/>
              <a:t>Geringere Lebensqualität (Edwards et al. 2004, </a:t>
            </a:r>
            <a:r>
              <a:rPr lang="de-DE" sz="1800" dirty="0" err="1"/>
              <a:t>Jelley</a:t>
            </a:r>
            <a:r>
              <a:rPr lang="de-DE" sz="1800" dirty="0"/>
              <a:t> et al.2022  Leiting et al. in press). </a:t>
            </a:r>
          </a:p>
          <a:p>
            <a:pPr marL="0" indent="0">
              <a:buClr>
                <a:schemeClr val="tx2"/>
              </a:buClr>
              <a:buNone/>
            </a:pPr>
            <a:endParaRPr lang="de-DE" sz="1800" dirty="0"/>
          </a:p>
          <a:p>
            <a:pPr>
              <a:buClr>
                <a:schemeClr val="tx2"/>
              </a:buClr>
            </a:pPr>
            <a:endParaRPr lang="de-DE" sz="1800" dirty="0"/>
          </a:p>
        </p:txBody>
      </p:sp>
      <p:sp>
        <p:nvSpPr>
          <p:cNvPr id="4" name="Fußzeilenplatzhalter 3">
            <a:extLst>
              <a:ext uri="{FF2B5EF4-FFF2-40B4-BE49-F238E27FC236}">
                <a16:creationId xmlns:a16="http://schemas.microsoft.com/office/drawing/2014/main" id="{0EF8A296-FD9F-BD15-8152-2DDA3200DBBB}"/>
              </a:ext>
            </a:extLst>
          </p:cNvPr>
          <p:cNvSpPr>
            <a:spLocks noGrp="1"/>
          </p:cNvSpPr>
          <p:nvPr>
            <p:ph type="ftr" sz="quarter" idx="10"/>
          </p:nvPr>
        </p:nvSpPr>
        <p:spPr>
          <a:xfrm>
            <a:off x="2267744" y="6415200"/>
            <a:ext cx="3384375" cy="288000"/>
          </a:xfrm>
        </p:spPr>
        <p:txBody>
          <a:bodyPr/>
          <a:lstStyle/>
          <a:p>
            <a:pPr defTabSz="685800"/>
            <a:r>
              <a:rPr lang="de-DE" sz="800" dirty="0">
                <a:solidFill>
                  <a:srgbClr val="000000"/>
                </a:solidFill>
                <a:latin typeface="Arial"/>
              </a:rPr>
              <a:t>Marc Schmid | Folgen von Vernachlässigung und Misshandlung </a:t>
            </a:r>
            <a:endParaRPr lang="de-CH" sz="800" dirty="0">
              <a:solidFill>
                <a:srgbClr val="000000"/>
              </a:solidFill>
              <a:latin typeface="Arial"/>
            </a:endParaRPr>
          </a:p>
        </p:txBody>
      </p:sp>
      <p:sp>
        <p:nvSpPr>
          <p:cNvPr id="5" name="Foliennummernplatzhalter 4">
            <a:extLst>
              <a:ext uri="{FF2B5EF4-FFF2-40B4-BE49-F238E27FC236}">
                <a16:creationId xmlns:a16="http://schemas.microsoft.com/office/drawing/2014/main" id="{CB17A6D9-21B9-6A81-6802-B051B3F2E75D}"/>
              </a:ext>
            </a:extLst>
          </p:cNvPr>
          <p:cNvSpPr>
            <a:spLocks noGrp="1"/>
          </p:cNvSpPr>
          <p:nvPr>
            <p:ph type="sldNum" sz="quarter" idx="11"/>
          </p:nvPr>
        </p:nvSpPr>
        <p:spPr/>
        <p:txBody>
          <a:bodyPr/>
          <a:lstStyle/>
          <a:p>
            <a:pPr defTabSz="685800"/>
            <a:r>
              <a:rPr lang="de-CH" sz="800" dirty="0">
                <a:solidFill>
                  <a:srgbClr val="000000"/>
                </a:solidFill>
                <a:latin typeface="Arial"/>
              </a:rPr>
              <a:t>Seite </a:t>
            </a:r>
            <a:fld id="{A7D177B1-682A-4206-963F-0226912C8EC9}" type="slidenum">
              <a:rPr lang="de-CH" sz="800">
                <a:solidFill>
                  <a:srgbClr val="000000"/>
                </a:solidFill>
                <a:latin typeface="Arial"/>
              </a:rPr>
              <a:pPr defTabSz="685800"/>
              <a:t>33</a:t>
            </a:fld>
            <a:endParaRPr lang="de-CH" sz="800" dirty="0">
              <a:solidFill>
                <a:srgbClr val="000000"/>
              </a:solidFill>
              <a:latin typeface="Arial"/>
            </a:endParaRPr>
          </a:p>
        </p:txBody>
      </p:sp>
      <p:sp>
        <p:nvSpPr>
          <p:cNvPr id="6" name="Datumsplatzhalter 5">
            <a:extLst>
              <a:ext uri="{FF2B5EF4-FFF2-40B4-BE49-F238E27FC236}">
                <a16:creationId xmlns:a16="http://schemas.microsoft.com/office/drawing/2014/main" id="{77BFFBED-75E9-9310-D01B-B79561F53BFE}"/>
              </a:ext>
            </a:extLst>
          </p:cNvPr>
          <p:cNvSpPr>
            <a:spLocks noGrp="1"/>
          </p:cNvSpPr>
          <p:nvPr>
            <p:ph type="dt" sz="half" idx="12"/>
          </p:nvPr>
        </p:nvSpPr>
        <p:spPr/>
        <p:txBody>
          <a:bodyPr/>
          <a:lstStyle/>
          <a:p>
            <a:pPr defTabSz="685800"/>
            <a:r>
              <a:rPr lang="de-DE" sz="800">
                <a:solidFill>
                  <a:srgbClr val="000000"/>
                </a:solidFill>
                <a:latin typeface="Arial"/>
              </a:rPr>
              <a:t>4. September 2024</a:t>
            </a:r>
            <a:endParaRPr lang="de-CH" sz="800" dirty="0">
              <a:solidFill>
                <a:srgbClr val="000000"/>
              </a:solidFill>
              <a:latin typeface="Arial"/>
            </a:endParaRPr>
          </a:p>
        </p:txBody>
      </p:sp>
    </p:spTree>
    <p:extLst>
      <p:ext uri="{BB962C8B-B14F-4D97-AF65-F5344CB8AC3E}">
        <p14:creationId xmlns:p14="http://schemas.microsoft.com/office/powerpoint/2010/main" val="3523279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267744" y="6415200"/>
            <a:ext cx="324036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Arial"/>
                <a:ea typeface="+mn-ea"/>
                <a:cs typeface="+mn-cs"/>
              </a:rPr>
              <a:t>Marc Schmid | Folgen von Vernachlässigung und Misshandlung </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Foliennummernplatzhalter 3"/>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Datumsplatzhalter 4"/>
          <p:cNvSpPr>
            <a:spLocks noGrp="1"/>
          </p:cNvSpPr>
          <p:nvPr>
            <p:ph type="dt" sz="half"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Arial"/>
                <a:ea typeface="+mn-ea"/>
                <a:cs typeface="+mn-cs"/>
              </a:rPr>
              <a:t>4. September 2024</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96" y="620688"/>
            <a:ext cx="6781800" cy="5539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7224266" y="615812"/>
            <a:ext cx="1584176" cy="3600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1" u="none" strike="noStrike" kern="1200" cap="none" spc="0" normalizeH="0" baseline="0" noProof="0" dirty="0" err="1">
                <a:ln>
                  <a:noFill/>
                </a:ln>
                <a:solidFill>
                  <a:srgbClr val="000000"/>
                </a:solidFill>
                <a:effectLst/>
                <a:uLnTx/>
                <a:uFillTx/>
                <a:latin typeface="Arial"/>
                <a:ea typeface="+mn-ea"/>
                <a:cs typeface="+mn-cs"/>
              </a:rPr>
              <a:t>Folger</a:t>
            </a:r>
            <a:r>
              <a:rPr kumimoji="0" lang="de-CH" sz="1600" b="0" i="1" u="none" strike="noStrike" kern="1200" cap="none" spc="0" normalizeH="0" baseline="0" noProof="0" dirty="0">
                <a:ln>
                  <a:noFill/>
                </a:ln>
                <a:solidFill>
                  <a:srgbClr val="000000"/>
                </a:solidFill>
                <a:effectLst/>
                <a:uLnTx/>
                <a:uFillTx/>
                <a:latin typeface="Arial"/>
                <a:ea typeface="+mn-ea"/>
                <a:cs typeface="+mn-cs"/>
              </a:rPr>
              <a:t> et al. 2018</a:t>
            </a:r>
          </a:p>
        </p:txBody>
      </p:sp>
    </p:spTree>
    <p:extLst>
      <p:ext uri="{BB962C8B-B14F-4D97-AF65-F5344CB8AC3E}">
        <p14:creationId xmlns:p14="http://schemas.microsoft.com/office/powerpoint/2010/main" val="3278101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BA54BF9-7587-698A-B8E5-484CF7B464DE}"/>
              </a:ext>
            </a:extLst>
          </p:cNvPr>
          <p:cNvPicPr>
            <a:picLocks noChangeAspect="1"/>
          </p:cNvPicPr>
          <p:nvPr/>
        </p:nvPicPr>
        <p:blipFill>
          <a:blip r:embed="rId2"/>
          <a:stretch>
            <a:fillRect/>
          </a:stretch>
        </p:blipFill>
        <p:spPr>
          <a:xfrm>
            <a:off x="1403648" y="980728"/>
            <a:ext cx="7452952" cy="5651487"/>
          </a:xfrm>
          <a:prstGeom prst="rect">
            <a:avLst/>
          </a:prstGeom>
        </p:spPr>
      </p:pic>
      <p:sp>
        <p:nvSpPr>
          <p:cNvPr id="2" name="Titel 1">
            <a:extLst>
              <a:ext uri="{FF2B5EF4-FFF2-40B4-BE49-F238E27FC236}">
                <a16:creationId xmlns:a16="http://schemas.microsoft.com/office/drawing/2014/main" id="{6006200E-B363-46CF-A31C-FA0BBB8596A2}"/>
              </a:ext>
            </a:extLst>
          </p:cNvPr>
          <p:cNvSpPr>
            <a:spLocks noGrp="1"/>
          </p:cNvSpPr>
          <p:nvPr>
            <p:ph type="ctrTitle"/>
          </p:nvPr>
        </p:nvSpPr>
        <p:spPr>
          <a:xfrm>
            <a:off x="395411" y="188640"/>
            <a:ext cx="8353177" cy="720080"/>
          </a:xfrm>
        </p:spPr>
        <p:txBody>
          <a:bodyPr/>
          <a:lstStyle/>
          <a:p>
            <a:r>
              <a:rPr lang="de-DE" sz="2300" dirty="0"/>
              <a:t>Misshandlung und Vernachlässigung und Teilhabe</a:t>
            </a:r>
            <a:br>
              <a:rPr lang="de-DE" sz="2300" dirty="0"/>
            </a:br>
            <a:r>
              <a:rPr lang="de-DE" sz="2300" dirty="0">
                <a:solidFill>
                  <a:schemeClr val="tx2"/>
                </a:solidFill>
              </a:rPr>
              <a:t>Erziehungskompetenzen der Bezugspersonen</a:t>
            </a:r>
            <a:endParaRPr lang="de-CH" sz="2300" dirty="0">
              <a:solidFill>
                <a:schemeClr val="tx2"/>
              </a:solidFill>
            </a:endParaRPr>
          </a:p>
        </p:txBody>
      </p:sp>
    </p:spTree>
    <p:extLst>
      <p:ext uri="{BB962C8B-B14F-4D97-AF65-F5344CB8AC3E}">
        <p14:creationId xmlns:p14="http://schemas.microsoft.com/office/powerpoint/2010/main" val="4011911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BA54BF9-7587-698A-B8E5-484CF7B464DE}"/>
              </a:ext>
            </a:extLst>
          </p:cNvPr>
          <p:cNvPicPr>
            <a:picLocks noChangeAspect="1"/>
          </p:cNvPicPr>
          <p:nvPr/>
        </p:nvPicPr>
        <p:blipFill>
          <a:blip r:embed="rId2"/>
          <a:stretch>
            <a:fillRect/>
          </a:stretch>
        </p:blipFill>
        <p:spPr>
          <a:xfrm>
            <a:off x="1053000" y="1126582"/>
            <a:ext cx="7272808" cy="5514886"/>
          </a:xfrm>
          <a:prstGeom prst="rect">
            <a:avLst/>
          </a:prstGeom>
        </p:spPr>
      </p:pic>
      <p:sp>
        <p:nvSpPr>
          <p:cNvPr id="2" name="Titel 1">
            <a:extLst>
              <a:ext uri="{FF2B5EF4-FFF2-40B4-BE49-F238E27FC236}">
                <a16:creationId xmlns:a16="http://schemas.microsoft.com/office/drawing/2014/main" id="{6006200E-B363-46CF-A31C-FA0BBB8596A2}"/>
              </a:ext>
            </a:extLst>
          </p:cNvPr>
          <p:cNvSpPr>
            <a:spLocks noGrp="1"/>
          </p:cNvSpPr>
          <p:nvPr>
            <p:ph type="ctrTitle"/>
          </p:nvPr>
        </p:nvSpPr>
        <p:spPr>
          <a:xfrm>
            <a:off x="395411" y="188640"/>
            <a:ext cx="8353177" cy="720080"/>
          </a:xfrm>
        </p:spPr>
        <p:txBody>
          <a:bodyPr/>
          <a:lstStyle/>
          <a:p>
            <a:r>
              <a:rPr lang="de-DE" sz="2300" dirty="0"/>
              <a:t>Erziehungskompetenzen der Bezugsperson</a:t>
            </a:r>
            <a:br>
              <a:rPr lang="de-DE" sz="2300" dirty="0"/>
            </a:br>
            <a:r>
              <a:rPr lang="de-DE" sz="2000" dirty="0">
                <a:solidFill>
                  <a:schemeClr val="accent1"/>
                </a:solidFill>
              </a:rPr>
              <a:t>Auswirkungen von Traumatisierung </a:t>
            </a:r>
            <a:endParaRPr lang="de-CH" sz="2300" dirty="0"/>
          </a:p>
        </p:txBody>
      </p:sp>
      <p:sp>
        <p:nvSpPr>
          <p:cNvPr id="3" name="Gewitterblitz 2">
            <a:extLst>
              <a:ext uri="{FF2B5EF4-FFF2-40B4-BE49-F238E27FC236}">
                <a16:creationId xmlns:a16="http://schemas.microsoft.com/office/drawing/2014/main" id="{D12FAC92-F752-F975-2CD4-D3F8E339883C}"/>
              </a:ext>
            </a:extLst>
          </p:cNvPr>
          <p:cNvSpPr/>
          <p:nvPr/>
        </p:nvSpPr>
        <p:spPr>
          <a:xfrm>
            <a:off x="899592" y="2780928"/>
            <a:ext cx="914400" cy="914400"/>
          </a:xfrm>
          <a:prstGeom prst="lightningBol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FFFF00"/>
              </a:highlight>
            </a:endParaRPr>
          </a:p>
        </p:txBody>
      </p:sp>
      <p:sp>
        <p:nvSpPr>
          <p:cNvPr id="5" name="Ellipse 4">
            <a:extLst>
              <a:ext uri="{FF2B5EF4-FFF2-40B4-BE49-F238E27FC236}">
                <a16:creationId xmlns:a16="http://schemas.microsoft.com/office/drawing/2014/main" id="{507F7C03-CC16-587B-BA51-8FA6F1FB925A}"/>
              </a:ext>
            </a:extLst>
          </p:cNvPr>
          <p:cNvSpPr/>
          <p:nvPr/>
        </p:nvSpPr>
        <p:spPr>
          <a:xfrm>
            <a:off x="71945" y="1400955"/>
            <a:ext cx="3672471" cy="982960"/>
          </a:xfrm>
          <a:prstGeom prst="ellipse">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Probleme der Selbstregulation</a:t>
            </a:r>
          </a:p>
        </p:txBody>
      </p:sp>
      <p:sp>
        <p:nvSpPr>
          <p:cNvPr id="6" name="Ellipse 5">
            <a:extLst>
              <a:ext uri="{FF2B5EF4-FFF2-40B4-BE49-F238E27FC236}">
                <a16:creationId xmlns:a16="http://schemas.microsoft.com/office/drawing/2014/main" id="{8CC20BB5-574B-9E78-3C1E-8B58AE97C2F4}"/>
              </a:ext>
            </a:extLst>
          </p:cNvPr>
          <p:cNvSpPr/>
          <p:nvPr/>
        </p:nvSpPr>
        <p:spPr>
          <a:xfrm>
            <a:off x="5496306" y="1486944"/>
            <a:ext cx="3468245" cy="908792"/>
          </a:xfrm>
          <a:prstGeom prst="ellipse">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Probleme der Beziehungsregulation</a:t>
            </a:r>
          </a:p>
        </p:txBody>
      </p:sp>
      <p:sp>
        <p:nvSpPr>
          <p:cNvPr id="7" name="Ellipse 6">
            <a:extLst>
              <a:ext uri="{FF2B5EF4-FFF2-40B4-BE49-F238E27FC236}">
                <a16:creationId xmlns:a16="http://schemas.microsoft.com/office/drawing/2014/main" id="{C7131285-C0D8-EA26-EFE3-621B4D1246A8}"/>
              </a:ext>
            </a:extLst>
          </p:cNvPr>
          <p:cNvSpPr/>
          <p:nvPr/>
        </p:nvSpPr>
        <p:spPr>
          <a:xfrm>
            <a:off x="0" y="5229200"/>
            <a:ext cx="3744416" cy="1058416"/>
          </a:xfrm>
          <a:prstGeom prst="ellipse">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Probleme der eigenen Teilhabe</a:t>
            </a:r>
          </a:p>
        </p:txBody>
      </p:sp>
      <p:sp>
        <p:nvSpPr>
          <p:cNvPr id="8" name="Ellipse 7">
            <a:extLst>
              <a:ext uri="{FF2B5EF4-FFF2-40B4-BE49-F238E27FC236}">
                <a16:creationId xmlns:a16="http://schemas.microsoft.com/office/drawing/2014/main" id="{727F855D-0FA5-9370-EE8D-B9F4B7B68E09}"/>
              </a:ext>
            </a:extLst>
          </p:cNvPr>
          <p:cNvSpPr/>
          <p:nvPr/>
        </p:nvSpPr>
        <p:spPr>
          <a:xfrm>
            <a:off x="5358220" y="5229200"/>
            <a:ext cx="3744416" cy="1058416"/>
          </a:xfrm>
          <a:prstGeom prst="ellipse">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PTBS –Symptomatik –</a:t>
            </a:r>
          </a:p>
          <a:p>
            <a:pPr algn="ctr"/>
            <a:r>
              <a:rPr lang="de-DE" dirty="0"/>
              <a:t>Trigger</a:t>
            </a:r>
          </a:p>
        </p:txBody>
      </p:sp>
      <p:sp>
        <p:nvSpPr>
          <p:cNvPr id="9" name="Gewitterblitz 8">
            <a:extLst>
              <a:ext uri="{FF2B5EF4-FFF2-40B4-BE49-F238E27FC236}">
                <a16:creationId xmlns:a16="http://schemas.microsoft.com/office/drawing/2014/main" id="{7346B32F-3CE5-1064-63BC-2749F6900780}"/>
              </a:ext>
            </a:extLst>
          </p:cNvPr>
          <p:cNvSpPr/>
          <p:nvPr/>
        </p:nvSpPr>
        <p:spPr>
          <a:xfrm>
            <a:off x="957808" y="3769066"/>
            <a:ext cx="914400" cy="914400"/>
          </a:xfrm>
          <a:prstGeom prst="lightningBol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FFFF00"/>
              </a:highlight>
            </a:endParaRPr>
          </a:p>
        </p:txBody>
      </p:sp>
      <p:sp>
        <p:nvSpPr>
          <p:cNvPr id="10" name="Gewitterblitz 9">
            <a:extLst>
              <a:ext uri="{FF2B5EF4-FFF2-40B4-BE49-F238E27FC236}">
                <a16:creationId xmlns:a16="http://schemas.microsoft.com/office/drawing/2014/main" id="{941563BF-2904-6063-720B-23FBF7F20F82}"/>
              </a:ext>
            </a:extLst>
          </p:cNvPr>
          <p:cNvSpPr/>
          <p:nvPr/>
        </p:nvSpPr>
        <p:spPr>
          <a:xfrm>
            <a:off x="7020272" y="2978442"/>
            <a:ext cx="914400" cy="914400"/>
          </a:xfrm>
          <a:prstGeom prst="lightningBol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FFFF00"/>
              </a:highlight>
            </a:endParaRPr>
          </a:p>
        </p:txBody>
      </p:sp>
      <p:sp>
        <p:nvSpPr>
          <p:cNvPr id="11" name="Gewitterblitz 10">
            <a:extLst>
              <a:ext uri="{FF2B5EF4-FFF2-40B4-BE49-F238E27FC236}">
                <a16:creationId xmlns:a16="http://schemas.microsoft.com/office/drawing/2014/main" id="{5B96C897-90A1-2D43-135D-5D141A5689F4}"/>
              </a:ext>
            </a:extLst>
          </p:cNvPr>
          <p:cNvSpPr/>
          <p:nvPr/>
        </p:nvSpPr>
        <p:spPr>
          <a:xfrm>
            <a:off x="7131978" y="3859599"/>
            <a:ext cx="914400" cy="914400"/>
          </a:xfrm>
          <a:prstGeom prst="lightningBol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FFFF00"/>
              </a:highlight>
            </a:endParaRPr>
          </a:p>
        </p:txBody>
      </p:sp>
      <p:sp>
        <p:nvSpPr>
          <p:cNvPr id="12" name="Textfeld 11"/>
          <p:cNvSpPr txBox="1"/>
          <p:nvPr/>
        </p:nvSpPr>
        <p:spPr>
          <a:xfrm>
            <a:off x="8244408" y="6287616"/>
            <a:ext cx="720143" cy="217862"/>
          </a:xfrm>
          <a:prstGeom prst="rect">
            <a:avLst/>
          </a:prstGeom>
          <a:solidFill>
            <a:schemeClr val="bg2"/>
          </a:solidFill>
        </p:spPr>
        <p:txBody>
          <a:bodyPr wrap="square" lIns="0" tIns="0" rIns="0" bIns="0" rtlCol="0">
            <a:noAutofit/>
          </a:bodyPr>
          <a:lstStyle/>
          <a:p>
            <a:endParaRPr lang="de-CH" sz="1400" dirty="0" err="1"/>
          </a:p>
        </p:txBody>
      </p:sp>
    </p:spTree>
    <p:extLst>
      <p:ext uri="{BB962C8B-B14F-4D97-AF65-F5344CB8AC3E}">
        <p14:creationId xmlns:p14="http://schemas.microsoft.com/office/powerpoint/2010/main" val="3688791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Einfluss von traumatischen Erfahrungen der Eltern</a:t>
            </a:r>
            <a:br>
              <a:rPr lang="de-CH" sz="2400" dirty="0"/>
            </a:br>
            <a:r>
              <a:rPr lang="de-CH" sz="2400" dirty="0">
                <a:solidFill>
                  <a:schemeClr val="tx2"/>
                </a:solidFill>
              </a:rPr>
              <a:t>Beziehungsproblematik entsteht</a:t>
            </a:r>
          </a:p>
        </p:txBody>
      </p:sp>
      <p:sp>
        <p:nvSpPr>
          <p:cNvPr id="4" name="Fußzeilenplatzhalter 3"/>
          <p:cNvSpPr>
            <a:spLocks noGrp="1"/>
          </p:cNvSpPr>
          <p:nvPr>
            <p:ph type="ftr" sz="quarter" idx="10"/>
          </p:nvPr>
        </p:nvSpPr>
        <p:spPr>
          <a:xfrm>
            <a:off x="2267744" y="6415200"/>
            <a:ext cx="3024336"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00000"/>
                </a:solidFill>
                <a:effectLst/>
                <a:uLnTx/>
                <a:uFillTx/>
                <a:latin typeface="Arial"/>
                <a:ea typeface="+mn-ea"/>
                <a:cs typeface="+mn-cs"/>
              </a:rPr>
              <a:t>Marc Schmid | Folgen von Vernachlässigung und Misshandlung </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7" name="Grafik 6"/>
          <p:cNvPicPr/>
          <p:nvPr/>
        </p:nvPicPr>
        <p:blipFill>
          <a:blip r:embed="rId2"/>
          <a:stretch>
            <a:fillRect/>
          </a:stretch>
        </p:blipFill>
        <p:spPr>
          <a:xfrm>
            <a:off x="539552" y="1027185"/>
            <a:ext cx="7128832" cy="4118769"/>
          </a:xfrm>
          <a:prstGeom prst="rect">
            <a:avLst/>
          </a:prstGeom>
        </p:spPr>
      </p:pic>
      <p:sp>
        <p:nvSpPr>
          <p:cNvPr id="3" name="Rechteck 2"/>
          <p:cNvSpPr/>
          <p:nvPr/>
        </p:nvSpPr>
        <p:spPr>
          <a:xfrm>
            <a:off x="467544" y="5661248"/>
            <a:ext cx="799288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van </a:t>
            </a:r>
            <a:r>
              <a:rPr kumimoji="0" lang="en-US" sz="1000" b="0" i="0" u="none" strike="noStrike" kern="1200" cap="none" spc="0" normalizeH="0" baseline="0" noProof="0" dirty="0" err="1">
                <a:ln>
                  <a:noFill/>
                </a:ln>
                <a:solidFill>
                  <a:srgbClr val="000000"/>
                </a:solidFill>
                <a:effectLst/>
                <a:uLnTx/>
                <a:uFillTx/>
                <a:latin typeface="Arial"/>
                <a:ea typeface="+mn-ea"/>
                <a:cs typeface="+mn-cs"/>
              </a:rPr>
              <a:t>Ee</a:t>
            </a:r>
            <a:r>
              <a:rPr kumimoji="0" lang="en-US" sz="1000" b="0" i="0" u="none" strike="noStrike" kern="1200" cap="none" spc="0" normalizeH="0" baseline="0" noProof="0" dirty="0">
                <a:ln>
                  <a:noFill/>
                </a:ln>
                <a:solidFill>
                  <a:srgbClr val="000000"/>
                </a:solidFill>
                <a:effectLst/>
                <a:uLnTx/>
                <a:uFillTx/>
                <a:latin typeface="Arial"/>
                <a:ea typeface="+mn-ea"/>
                <a:cs typeface="+mn-cs"/>
              </a:rPr>
              <a:t>, E., </a:t>
            </a:r>
            <a:r>
              <a:rPr kumimoji="0" lang="en-US" sz="1000" b="0" i="0" u="none" strike="noStrike" kern="1200" cap="none" spc="0" normalizeH="0" baseline="0" noProof="0" dirty="0" err="1">
                <a:ln>
                  <a:noFill/>
                </a:ln>
                <a:solidFill>
                  <a:srgbClr val="000000"/>
                </a:solidFill>
                <a:effectLst/>
                <a:uLnTx/>
                <a:uFillTx/>
                <a:latin typeface="Arial"/>
                <a:ea typeface="+mn-ea"/>
                <a:cs typeface="+mn-cs"/>
              </a:rPr>
              <a:t>Kleber</a:t>
            </a:r>
            <a:r>
              <a:rPr kumimoji="0" lang="en-US" sz="1000" b="0" i="0" u="none" strike="noStrike" kern="1200" cap="none" spc="0" normalizeH="0" baseline="0" noProof="0" dirty="0">
                <a:ln>
                  <a:noFill/>
                </a:ln>
                <a:solidFill>
                  <a:srgbClr val="000000"/>
                </a:solidFill>
                <a:effectLst/>
                <a:uLnTx/>
                <a:uFillTx/>
                <a:latin typeface="Arial"/>
                <a:ea typeface="+mn-ea"/>
                <a:cs typeface="+mn-cs"/>
              </a:rPr>
              <a:t>, R. J., &amp; </a:t>
            </a:r>
            <a:r>
              <a:rPr kumimoji="0" lang="en-US" sz="1000" b="0" i="0" u="none" strike="noStrike" kern="1200" cap="none" spc="0" normalizeH="0" baseline="0" noProof="0" dirty="0" err="1">
                <a:ln>
                  <a:noFill/>
                </a:ln>
                <a:solidFill>
                  <a:srgbClr val="000000"/>
                </a:solidFill>
                <a:effectLst/>
                <a:uLnTx/>
                <a:uFillTx/>
                <a:latin typeface="Arial"/>
                <a:ea typeface="+mn-ea"/>
                <a:cs typeface="+mn-cs"/>
              </a:rPr>
              <a:t>Jongmans</a:t>
            </a:r>
            <a:r>
              <a:rPr kumimoji="0" lang="en-US" sz="1000" b="0" i="0" u="none" strike="noStrike" kern="1200" cap="none" spc="0" normalizeH="0" baseline="0" noProof="0" dirty="0">
                <a:ln>
                  <a:noFill/>
                </a:ln>
                <a:solidFill>
                  <a:srgbClr val="000000"/>
                </a:solidFill>
                <a:effectLst/>
                <a:uLnTx/>
                <a:uFillTx/>
                <a:latin typeface="Arial"/>
                <a:ea typeface="+mn-ea"/>
                <a:cs typeface="+mn-cs"/>
              </a:rPr>
              <a:t>, M. J. (2016). Relational Patterns Between Caregivers With PTSD and Their </a:t>
            </a:r>
            <a:r>
              <a:rPr kumimoji="0" lang="en-US" sz="1000" b="0" i="0" u="none" strike="noStrike" kern="1200" cap="none" spc="0" normalizeH="0" baseline="0" noProof="0" dirty="0" err="1">
                <a:ln>
                  <a:noFill/>
                </a:ln>
                <a:solidFill>
                  <a:srgbClr val="000000"/>
                </a:solidFill>
                <a:effectLst/>
                <a:uLnTx/>
                <a:uFillTx/>
                <a:latin typeface="Arial"/>
                <a:ea typeface="+mn-ea"/>
                <a:cs typeface="+mn-cs"/>
              </a:rPr>
              <a:t>Nonexposed</a:t>
            </a:r>
            <a:r>
              <a:rPr kumimoji="0" lang="en-US" sz="1000" b="0" i="0" u="none" strike="noStrike" kern="1200" cap="none" spc="0" normalizeH="0" baseline="0" noProof="0" dirty="0">
                <a:ln>
                  <a:noFill/>
                </a:ln>
                <a:solidFill>
                  <a:srgbClr val="000000"/>
                </a:solidFill>
                <a:effectLst/>
                <a:uLnTx/>
                <a:uFillTx/>
                <a:latin typeface="Arial"/>
                <a:ea typeface="+mn-ea"/>
                <a:cs typeface="+mn-cs"/>
              </a:rPr>
              <a:t> Children: A Review. Trauma Violence Abuse, 17(2), 186-203. doi:10.1177/1524838015584355</a:t>
            </a:r>
          </a:p>
        </p:txBody>
      </p:sp>
      <p:sp>
        <p:nvSpPr>
          <p:cNvPr id="5" name="Datumsplatzhalter 4">
            <a:extLst>
              <a:ext uri="{FF2B5EF4-FFF2-40B4-BE49-F238E27FC236}">
                <a16:creationId xmlns:a16="http://schemas.microsoft.com/office/drawing/2014/main" id="{DF677A19-B439-7216-E047-3C9869613B6E}"/>
              </a:ext>
            </a:extLst>
          </p:cNvPr>
          <p:cNvSpPr>
            <a:spLocks noGrp="1"/>
          </p:cNvSpPr>
          <p:nvPr>
            <p:ph type="dt" sz="half" idx="12"/>
          </p:nvPr>
        </p:nvSpPr>
        <p:spPr/>
        <p:txBody>
          <a:bodyPr/>
          <a:lstStyle/>
          <a:p>
            <a:r>
              <a:rPr lang="de-DE"/>
              <a:t>4. September 2024</a:t>
            </a:r>
            <a:endParaRPr lang="de-CH" dirty="0"/>
          </a:p>
        </p:txBody>
      </p:sp>
      <p:sp>
        <p:nvSpPr>
          <p:cNvPr id="6" name="Foliennummernplatzhalter 5">
            <a:extLst>
              <a:ext uri="{FF2B5EF4-FFF2-40B4-BE49-F238E27FC236}">
                <a16:creationId xmlns:a16="http://schemas.microsoft.com/office/drawing/2014/main" id="{9BBB460F-F4F9-26BC-A30E-EB8B8E01BB08}"/>
              </a:ext>
            </a:extLst>
          </p:cNvPr>
          <p:cNvSpPr>
            <a:spLocks noGrp="1"/>
          </p:cNvSpPr>
          <p:nvPr>
            <p:ph type="sldNum" sz="quarter" idx="11"/>
          </p:nvPr>
        </p:nvSpPr>
        <p:spPr/>
        <p:txBody>
          <a:bodyPr/>
          <a:lstStyle/>
          <a:p>
            <a:r>
              <a:rPr lang="de-CH"/>
              <a:t>Seite </a:t>
            </a:r>
            <a:fld id="{A7D177B1-682A-4206-963F-0226912C8EC9}" type="slidenum">
              <a:rPr lang="de-CH" smtClean="0"/>
              <a:pPr/>
              <a:t>37</a:t>
            </a:fld>
            <a:endParaRPr lang="de-CH" dirty="0"/>
          </a:p>
        </p:txBody>
      </p:sp>
    </p:spTree>
    <p:extLst>
      <p:ext uri="{BB962C8B-B14F-4D97-AF65-F5344CB8AC3E}">
        <p14:creationId xmlns:p14="http://schemas.microsoft.com/office/powerpoint/2010/main" val="519755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23550-15BC-B350-C353-77CD82AF1319}"/>
              </a:ext>
            </a:extLst>
          </p:cNvPr>
          <p:cNvSpPr>
            <a:spLocks noGrp="1"/>
          </p:cNvSpPr>
          <p:nvPr>
            <p:ph type="title"/>
          </p:nvPr>
        </p:nvSpPr>
        <p:spPr>
          <a:xfrm>
            <a:off x="323528" y="154572"/>
            <a:ext cx="8425186" cy="1054132"/>
          </a:xfrm>
        </p:spPr>
        <p:txBody>
          <a:bodyPr/>
          <a:lstStyle/>
          <a:p>
            <a:r>
              <a:rPr lang="de-DE" sz="2400" dirty="0"/>
              <a:t>Belastende Kindheitserfahrung und Teilhabe</a:t>
            </a:r>
            <a:br>
              <a:rPr lang="de-DE" sz="2400" dirty="0"/>
            </a:br>
            <a:r>
              <a:rPr lang="de-DE" sz="2400" dirty="0">
                <a:solidFill>
                  <a:schemeClr val="tx2"/>
                </a:solidFill>
              </a:rPr>
              <a:t>Beziehungen und soziale Isolation</a:t>
            </a:r>
            <a:br>
              <a:rPr lang="de-DE" dirty="0"/>
            </a:br>
            <a:endParaRPr lang="de-DE" dirty="0">
              <a:solidFill>
                <a:schemeClr val="tx2"/>
              </a:solidFill>
            </a:endParaRPr>
          </a:p>
        </p:txBody>
      </p:sp>
      <p:sp>
        <p:nvSpPr>
          <p:cNvPr id="3" name="Inhaltsplatzhalter 2">
            <a:extLst>
              <a:ext uri="{FF2B5EF4-FFF2-40B4-BE49-F238E27FC236}">
                <a16:creationId xmlns:a16="http://schemas.microsoft.com/office/drawing/2014/main" id="{9D872D6D-D576-F451-6377-06B86B91E518}"/>
              </a:ext>
            </a:extLst>
          </p:cNvPr>
          <p:cNvSpPr>
            <a:spLocks noGrp="1"/>
          </p:cNvSpPr>
          <p:nvPr>
            <p:ph idx="1"/>
          </p:nvPr>
        </p:nvSpPr>
        <p:spPr>
          <a:xfrm>
            <a:off x="323527" y="1124744"/>
            <a:ext cx="8568953" cy="5040561"/>
          </a:xfrm>
        </p:spPr>
        <p:txBody>
          <a:bodyPr/>
          <a:lstStyle/>
          <a:p>
            <a:pPr>
              <a:spcAft>
                <a:spcPts val="1200"/>
              </a:spcAft>
              <a:buClr>
                <a:schemeClr val="tx2"/>
              </a:buClr>
            </a:pPr>
            <a:r>
              <a:rPr lang="de-DE" sz="1800" dirty="0"/>
              <a:t>Verschiedene Studien belegen sehr deutliche Zusammenhänge zwischen Erfahrungen von Misshandlung und Vernachlässigung in der Kindheit mit Schwierigkeiten stabile Freundschaften aufzubauen (</a:t>
            </a:r>
            <a:r>
              <a:rPr lang="de-DE" sz="1800" dirty="0" err="1"/>
              <a:t>Chicetti</a:t>
            </a:r>
            <a:r>
              <a:rPr lang="de-DE" sz="1800" dirty="0"/>
              <a:t> &amp; Doyle, 2016, </a:t>
            </a:r>
            <a:r>
              <a:rPr lang="de-DE" sz="1800" dirty="0" err="1"/>
              <a:t>Prinstein</a:t>
            </a:r>
            <a:r>
              <a:rPr lang="de-DE" sz="1800" dirty="0"/>
              <a:t> &amp; Dodge, 2018). </a:t>
            </a:r>
          </a:p>
          <a:p>
            <a:pPr>
              <a:spcAft>
                <a:spcPts val="1200"/>
              </a:spcAft>
              <a:buClr>
                <a:schemeClr val="tx2"/>
              </a:buClr>
            </a:pPr>
            <a:r>
              <a:rPr lang="de-DE" altLang="de-DE" sz="1800" dirty="0"/>
              <a:t>Belastende Kindheitserfahrungen sind auch eng mit Gefühlen der Einsamkeit und einer problematischen Nutzung des Internets assoziiert (Lin &amp; Chiao, 2024, Luo et al. 2020, </a:t>
            </a:r>
            <a:r>
              <a:rPr lang="de-DE" altLang="de-DE" sz="1800" dirty="0" err="1"/>
              <a:t>Shevlin</a:t>
            </a:r>
            <a:r>
              <a:rPr lang="de-DE" altLang="de-DE" sz="1800" dirty="0"/>
              <a:t> et al. 2015). </a:t>
            </a:r>
          </a:p>
          <a:p>
            <a:pPr>
              <a:spcAft>
                <a:spcPts val="1200"/>
              </a:spcAft>
              <a:buClr>
                <a:schemeClr val="tx2"/>
              </a:buClr>
            </a:pPr>
            <a:r>
              <a:rPr lang="de-DE" sz="1800" dirty="0"/>
              <a:t>Die Scheidungsraten von Menschen mit ACE sind höher und die Ehezufriedenheit ist signifikant geringer (Kong et al. 2023, Camus et al. 2024, </a:t>
            </a:r>
            <a:r>
              <a:rPr lang="de-DE" sz="1800" dirty="0" err="1"/>
              <a:t>Whisman</a:t>
            </a:r>
            <a:r>
              <a:rPr lang="de-DE" sz="1800" dirty="0"/>
              <a:t>, 2006). In manchen Studien wird dieser Zusammenhang über die allgemeine Psychopathologie, Depression oder Bindung moderiert.</a:t>
            </a:r>
          </a:p>
          <a:p>
            <a:pPr>
              <a:spcAft>
                <a:spcPts val="1200"/>
              </a:spcAft>
              <a:buClr>
                <a:schemeClr val="tx2"/>
              </a:buClr>
            </a:pPr>
            <a:r>
              <a:rPr lang="de-DE" altLang="de-DE" sz="1800" dirty="0"/>
              <a:t>Eine Meta-Analyse belegte den Zusammenhang von traumatischen Erfahrungen in der Kindheit und dem Risiko für Gewalt in romantischen Beziehungen (Li et al. 2018) bei verheiraten Paaren schwächt sich der Effekt etwas ab (Anderson, 2017). </a:t>
            </a:r>
          </a:p>
          <a:p>
            <a:pPr>
              <a:spcAft>
                <a:spcPts val="1200"/>
              </a:spcAft>
              <a:buClr>
                <a:schemeClr val="tx2"/>
              </a:buClr>
            </a:pPr>
            <a:r>
              <a:rPr lang="de-DE" sz="1800" dirty="0"/>
              <a:t>Es gibt auch deutlich Zusammenhänge mit einem auffälligen Sexualverhalten und sexuell übertragbaren Krankheiten (</a:t>
            </a:r>
            <a:r>
              <a:rPr lang="de-DE" sz="1800" dirty="0" err="1"/>
              <a:t>Felitti</a:t>
            </a:r>
            <a:r>
              <a:rPr lang="de-DE" sz="1800" dirty="0"/>
              <a:t> et al. 1998, Dong et al. 2003). </a:t>
            </a:r>
          </a:p>
          <a:p>
            <a:pPr lvl="1">
              <a:spcAft>
                <a:spcPts val="1200"/>
              </a:spcAft>
              <a:buClr>
                <a:schemeClr val="tx2"/>
              </a:buClr>
            </a:pPr>
            <a:endParaRPr lang="de-DE" sz="1800" dirty="0"/>
          </a:p>
          <a:p>
            <a:pPr lvl="1"/>
            <a:endParaRPr lang="de-DE" sz="1800" dirty="0"/>
          </a:p>
        </p:txBody>
      </p:sp>
      <p:sp>
        <p:nvSpPr>
          <p:cNvPr id="4" name="Fußzeilenplatzhalter 3">
            <a:extLst>
              <a:ext uri="{FF2B5EF4-FFF2-40B4-BE49-F238E27FC236}">
                <a16:creationId xmlns:a16="http://schemas.microsoft.com/office/drawing/2014/main" id="{A8B23E62-E999-86BA-E5E9-E15E7C339E68}"/>
              </a:ext>
            </a:extLst>
          </p:cNvPr>
          <p:cNvSpPr>
            <a:spLocks noGrp="1"/>
          </p:cNvSpPr>
          <p:nvPr>
            <p:ph type="ftr" sz="quarter" idx="10"/>
          </p:nvPr>
        </p:nvSpPr>
        <p:spPr>
          <a:xfrm>
            <a:off x="2267744" y="6415200"/>
            <a:ext cx="3024336"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00000"/>
                </a:solidFill>
                <a:effectLst/>
                <a:uLnTx/>
                <a:uFillTx/>
                <a:latin typeface="Arial"/>
                <a:ea typeface="+mn-ea"/>
                <a:cs typeface="+mn-cs"/>
              </a:rPr>
              <a:t>Marc Schmid | Folgen von Vernachlässigung und Misshandlung </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Foliennummernplatzhalter 4">
            <a:extLst>
              <a:ext uri="{FF2B5EF4-FFF2-40B4-BE49-F238E27FC236}">
                <a16:creationId xmlns:a16="http://schemas.microsoft.com/office/drawing/2014/main" id="{1CD08B36-4C90-4BC4-36EB-BCF0A7CE4AA3}"/>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Datumsplatzhalter 5">
            <a:extLst>
              <a:ext uri="{FF2B5EF4-FFF2-40B4-BE49-F238E27FC236}">
                <a16:creationId xmlns:a16="http://schemas.microsoft.com/office/drawing/2014/main" id="{1FA060C6-E251-FE9C-D723-3B2658581287}"/>
              </a:ext>
            </a:extLst>
          </p:cNvPr>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Arial"/>
                <a:ea typeface="+mn-ea"/>
                <a:cs typeface="+mn-cs"/>
              </a:rPr>
              <a:t>4. September 2024</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82273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9FA28-5CF3-1BDE-E0B9-7EE990976A19}"/>
              </a:ext>
            </a:extLst>
          </p:cNvPr>
          <p:cNvSpPr>
            <a:spLocks noGrp="1"/>
          </p:cNvSpPr>
          <p:nvPr>
            <p:ph type="title"/>
          </p:nvPr>
        </p:nvSpPr>
        <p:spPr>
          <a:xfrm>
            <a:off x="197644" y="154572"/>
            <a:ext cx="8748712" cy="900000"/>
          </a:xfrm>
        </p:spPr>
        <p:txBody>
          <a:bodyPr/>
          <a:lstStyle/>
          <a:p>
            <a:r>
              <a:rPr lang="en-US" sz="2400" dirty="0" err="1">
                <a:solidFill>
                  <a:schemeClr val="tx1">
                    <a:lumMod val="95000"/>
                    <a:lumOff val="5000"/>
                  </a:schemeClr>
                </a:solidFill>
                <a:latin typeface="Georgia" panose="02040502050405020303" pitchFamily="18" charset="0"/>
              </a:rPr>
              <a:t>Häusliche</a:t>
            </a:r>
            <a:r>
              <a:rPr lang="en-US" sz="2400" dirty="0">
                <a:solidFill>
                  <a:schemeClr val="tx1">
                    <a:lumMod val="95000"/>
                    <a:lumOff val="5000"/>
                  </a:schemeClr>
                </a:solidFill>
                <a:latin typeface="Georgia" panose="02040502050405020303" pitchFamily="18" charset="0"/>
              </a:rPr>
              <a:t> </a:t>
            </a:r>
            <a:r>
              <a:rPr lang="en-US" sz="2400" dirty="0" err="1">
                <a:solidFill>
                  <a:schemeClr val="tx1">
                    <a:lumMod val="95000"/>
                    <a:lumOff val="5000"/>
                  </a:schemeClr>
                </a:solidFill>
                <a:latin typeface="Georgia" panose="02040502050405020303" pitchFamily="18" charset="0"/>
              </a:rPr>
              <a:t>Gewalt</a:t>
            </a:r>
            <a:r>
              <a:rPr lang="en-US" sz="2400" dirty="0">
                <a:solidFill>
                  <a:schemeClr val="tx1">
                    <a:lumMod val="95000"/>
                    <a:lumOff val="5000"/>
                  </a:schemeClr>
                </a:solidFill>
                <a:latin typeface="Georgia" panose="02040502050405020303" pitchFamily="18" charset="0"/>
              </a:rPr>
              <a:t> und </a:t>
            </a:r>
            <a:r>
              <a:rPr lang="en-US" sz="2400" dirty="0" err="1">
                <a:solidFill>
                  <a:schemeClr val="tx1">
                    <a:lumMod val="95000"/>
                    <a:lumOff val="5000"/>
                  </a:schemeClr>
                </a:solidFill>
                <a:latin typeface="Georgia" panose="02040502050405020303" pitchFamily="18" charset="0"/>
              </a:rPr>
              <a:t>sozioemotionale</a:t>
            </a:r>
            <a:r>
              <a:rPr lang="en-US" sz="2400" dirty="0">
                <a:solidFill>
                  <a:schemeClr val="tx1">
                    <a:lumMod val="95000"/>
                    <a:lumOff val="5000"/>
                  </a:schemeClr>
                </a:solidFill>
                <a:latin typeface="Georgia" panose="02040502050405020303" pitchFamily="18" charset="0"/>
              </a:rPr>
              <a:t> </a:t>
            </a:r>
            <a:r>
              <a:rPr lang="en-US" sz="2400" dirty="0" err="1">
                <a:solidFill>
                  <a:schemeClr val="tx1">
                    <a:lumMod val="95000"/>
                    <a:lumOff val="5000"/>
                  </a:schemeClr>
                </a:solidFill>
                <a:latin typeface="Georgia" panose="02040502050405020303" pitchFamily="18" charset="0"/>
              </a:rPr>
              <a:t>Fertigkeiten</a:t>
            </a:r>
            <a:r>
              <a:rPr lang="en-US" sz="2400" dirty="0">
                <a:solidFill>
                  <a:schemeClr val="tx1">
                    <a:lumMod val="95000"/>
                    <a:lumOff val="5000"/>
                  </a:schemeClr>
                </a:solidFill>
                <a:latin typeface="Georgia" panose="02040502050405020303" pitchFamily="18" charset="0"/>
              </a:rPr>
              <a:t>  </a:t>
            </a:r>
            <a:br>
              <a:rPr lang="en-US" sz="2400" dirty="0">
                <a:solidFill>
                  <a:schemeClr val="tx2"/>
                </a:solidFill>
                <a:latin typeface="Georgia" panose="02040502050405020303" pitchFamily="18" charset="0"/>
              </a:rPr>
            </a:br>
            <a:r>
              <a:rPr lang="en-US" sz="2400" dirty="0" err="1">
                <a:solidFill>
                  <a:schemeClr val="tx2"/>
                </a:solidFill>
                <a:latin typeface="Georgia" panose="02040502050405020303" pitchFamily="18" charset="0"/>
              </a:rPr>
              <a:t>Auswirkungen</a:t>
            </a:r>
            <a:r>
              <a:rPr lang="en-US" sz="2400" dirty="0">
                <a:solidFill>
                  <a:schemeClr val="tx2"/>
                </a:solidFill>
                <a:latin typeface="Georgia" panose="02040502050405020303" pitchFamily="18" charset="0"/>
              </a:rPr>
              <a:t> auf die </a:t>
            </a:r>
            <a:r>
              <a:rPr lang="en-US" sz="2400" dirty="0" err="1">
                <a:solidFill>
                  <a:schemeClr val="tx2"/>
                </a:solidFill>
                <a:latin typeface="Georgia" panose="02040502050405020303" pitchFamily="18" charset="0"/>
              </a:rPr>
              <a:t>sozialen</a:t>
            </a:r>
            <a:r>
              <a:rPr lang="en-US" sz="2400" dirty="0">
                <a:solidFill>
                  <a:schemeClr val="tx2"/>
                </a:solidFill>
                <a:latin typeface="Georgia" panose="02040502050405020303" pitchFamily="18" charset="0"/>
              </a:rPr>
              <a:t> </a:t>
            </a:r>
            <a:r>
              <a:rPr lang="en-US" sz="2400" dirty="0" err="1">
                <a:solidFill>
                  <a:schemeClr val="tx2"/>
                </a:solidFill>
                <a:latin typeface="Georgia" panose="02040502050405020303" pitchFamily="18" charset="0"/>
              </a:rPr>
              <a:t>Kompetenzen</a:t>
            </a:r>
            <a:endParaRPr lang="de-DE" sz="2400" dirty="0">
              <a:latin typeface="Georgia" panose="02040502050405020303" pitchFamily="18" charset="0"/>
            </a:endParaRPr>
          </a:p>
        </p:txBody>
      </p:sp>
      <p:sp>
        <p:nvSpPr>
          <p:cNvPr id="3" name="Inhaltsplatzhalter 2">
            <a:extLst>
              <a:ext uri="{FF2B5EF4-FFF2-40B4-BE49-F238E27FC236}">
                <a16:creationId xmlns:a16="http://schemas.microsoft.com/office/drawing/2014/main" id="{C313062D-51AA-FD4C-5914-0B60706FD067}"/>
              </a:ext>
            </a:extLst>
          </p:cNvPr>
          <p:cNvSpPr>
            <a:spLocks noGrp="1"/>
          </p:cNvSpPr>
          <p:nvPr>
            <p:ph idx="1"/>
          </p:nvPr>
        </p:nvSpPr>
        <p:spPr>
          <a:xfrm>
            <a:off x="197644" y="1018927"/>
            <a:ext cx="8748711" cy="5803428"/>
          </a:xfrm>
        </p:spPr>
        <p:txBody>
          <a:bodyPr/>
          <a:lstStyle/>
          <a:p>
            <a:pPr algn="just">
              <a:buFont typeface="Arial" panose="020B0604020202020204" pitchFamily="34" charset="0"/>
              <a:buChar char="•"/>
            </a:pPr>
            <a:endParaRPr lang="de-DE" sz="1200" b="1" dirty="0"/>
          </a:p>
          <a:p>
            <a:pPr algn="just">
              <a:spcAft>
                <a:spcPts val="1200"/>
              </a:spcAft>
              <a:buClr>
                <a:schemeClr val="accent1"/>
              </a:buClr>
            </a:pPr>
            <a:r>
              <a:rPr lang="de-DE" sz="1800" b="1" dirty="0"/>
              <a:t>Vorschulkinder (bis 6J.): </a:t>
            </a:r>
            <a:r>
              <a:rPr lang="de-DE" sz="1800" dirty="0"/>
              <a:t>durch Bezeugung häuslicher Gewalt ev. destruktive, innere Repräsentation von Beziehungen als Basis für eigene, zukünftige Beziehungen, dadurch Schwierigkeiten im Aufbau sozialer Kompetenz (Hungerford et al. 2012) </a:t>
            </a:r>
          </a:p>
          <a:p>
            <a:pPr algn="just">
              <a:spcAft>
                <a:spcPts val="1200"/>
              </a:spcAft>
              <a:buClr>
                <a:schemeClr val="accent1"/>
              </a:buClr>
            </a:pPr>
            <a:r>
              <a:rPr lang="de-DE" sz="1800" b="1" dirty="0"/>
              <a:t>Schulkinder (bis 12J.): </a:t>
            </a:r>
            <a:r>
              <a:rPr lang="de-DE" sz="1800" dirty="0"/>
              <a:t>Betroffene</a:t>
            </a:r>
            <a:r>
              <a:rPr lang="de-DE" sz="1800" b="1" dirty="0"/>
              <a:t> </a:t>
            </a:r>
            <a:r>
              <a:rPr lang="de-DE" sz="1800" dirty="0"/>
              <a:t>Schulkinder weisen Schwierigkeiten auf Freundschaften zu erhalten und haben Tendenzen maladaptive Peer Beziehungen zu entwickeln. Überbeschützendes Verhalten in Vertretung anderer Familienmitglieder (Lundy &amp; </a:t>
            </a:r>
            <a:r>
              <a:rPr lang="de-DE" sz="1800" dirty="0" err="1"/>
              <a:t>Gassman</a:t>
            </a:r>
            <a:r>
              <a:rPr lang="de-DE" sz="1800" dirty="0"/>
              <a:t>, 2005; McCloskey et al. 2001).</a:t>
            </a:r>
            <a:endParaRPr lang="de-DE" sz="1800" b="1" dirty="0"/>
          </a:p>
          <a:p>
            <a:pPr algn="just">
              <a:spcAft>
                <a:spcPts val="1200"/>
              </a:spcAft>
              <a:buClr>
                <a:schemeClr val="accent1"/>
              </a:buClr>
            </a:pPr>
            <a:r>
              <a:rPr lang="de-DE" sz="1800" b="1" dirty="0"/>
              <a:t>Betroffene Jugendliche (ins. weibliche) zeigen häufig vermeidendes Verhalten in Konflikten und behaupten sich weniger selbst </a:t>
            </a:r>
            <a:r>
              <a:rPr lang="de-DE" sz="1800" dirty="0"/>
              <a:t>(</a:t>
            </a:r>
            <a:r>
              <a:rPr lang="de-DE" sz="1800" dirty="0" err="1"/>
              <a:t>Pang</a:t>
            </a:r>
            <a:r>
              <a:rPr lang="de-DE" sz="1800" dirty="0"/>
              <a:t> &amp; Thomas 2019)</a:t>
            </a:r>
            <a:endParaRPr lang="de-DE" sz="1800" b="1" dirty="0"/>
          </a:p>
          <a:p>
            <a:pPr algn="just">
              <a:spcAft>
                <a:spcPts val="1200"/>
              </a:spcAft>
              <a:buClr>
                <a:schemeClr val="accent1"/>
              </a:buClr>
            </a:pPr>
            <a:r>
              <a:rPr lang="de-DE" sz="1800" b="1" dirty="0"/>
              <a:t>Adoleszenz (bis 18J.): </a:t>
            </a:r>
            <a:r>
              <a:rPr lang="de-DE" sz="1800" dirty="0"/>
              <a:t>Lichter &amp; McCloskey (2004) zeigten, dass Jugendliche welche häufig Zeugen häuslicher Gewalt waren, Einstellungen entwickelten, welche Gewalt als Mittel der Konfliktlösung akzeptierten, was in Zusammenhang mit höherer eigener Dating Gewalt stand. Ähnlich in der Studie von Haj-Yahia et al. (2008) wobei das Bezeugen häuslicher Gewalt in der Kindheit, signifikant vermehrt Aggression in der Adoleszenz voraussagte. </a:t>
            </a:r>
          </a:p>
          <a:p>
            <a:pPr>
              <a:buClr>
                <a:schemeClr val="accent1"/>
              </a:buClr>
            </a:pPr>
            <a:endParaRPr lang="de-DE" sz="1800" dirty="0"/>
          </a:p>
          <a:p>
            <a:pPr marL="0" indent="0">
              <a:buNone/>
            </a:pPr>
            <a:endParaRPr lang="de-DE" sz="1800" dirty="0"/>
          </a:p>
          <a:p>
            <a:pPr marL="0" indent="0">
              <a:buNone/>
            </a:pPr>
            <a:endParaRPr lang="de-DE" sz="1600" dirty="0"/>
          </a:p>
          <a:p>
            <a:pPr marL="0" indent="0">
              <a:buNone/>
            </a:pPr>
            <a:endParaRPr lang="de-DE" dirty="0"/>
          </a:p>
          <a:p>
            <a:pPr marL="0" indent="0">
              <a:buNone/>
            </a:pPr>
            <a:endParaRPr lang="de-DE" dirty="0"/>
          </a:p>
          <a:p>
            <a:pPr marL="0" indent="0">
              <a:buNone/>
            </a:pPr>
            <a:endParaRPr lang="de-DE" dirty="0"/>
          </a:p>
        </p:txBody>
      </p:sp>
      <p:sp>
        <p:nvSpPr>
          <p:cNvPr id="4" name="Datumsplatzhalter 3">
            <a:extLst>
              <a:ext uri="{FF2B5EF4-FFF2-40B4-BE49-F238E27FC236}">
                <a16:creationId xmlns:a16="http://schemas.microsoft.com/office/drawing/2014/main" id="{AB008F66-4C17-CA15-9477-BD5468418C16}"/>
              </a:ext>
            </a:extLst>
          </p:cNvPr>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Arial"/>
                <a:ea typeface="+mn-ea"/>
                <a:cs typeface="+mn-cs"/>
              </a:rPr>
              <a:t>4. September 2024</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Fußzeilenplatzhalter 4">
            <a:extLst>
              <a:ext uri="{FF2B5EF4-FFF2-40B4-BE49-F238E27FC236}">
                <a16:creationId xmlns:a16="http://schemas.microsoft.com/office/drawing/2014/main" id="{88CA61F4-B6EA-80EA-5A41-44A6E6989A0D}"/>
              </a:ext>
            </a:extLst>
          </p:cNvPr>
          <p:cNvSpPr>
            <a:spLocks noGrp="1"/>
          </p:cNvSpPr>
          <p:nvPr>
            <p:ph type="ftr" sz="quarter" idx="10"/>
          </p:nvPr>
        </p:nvSpPr>
        <p:spPr>
          <a:xfrm>
            <a:off x="2267744" y="6415200"/>
            <a:ext cx="3168352"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00000"/>
                </a:solidFill>
                <a:effectLst/>
                <a:uLnTx/>
                <a:uFillTx/>
                <a:latin typeface="Arial"/>
                <a:ea typeface="+mn-ea"/>
                <a:cs typeface="+mn-cs"/>
              </a:rPr>
              <a:t>Marc Schmid | Folgen von Vernachlässigung und Misshandlung </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Foliennummernplatzhalter 5">
            <a:extLst>
              <a:ext uri="{FF2B5EF4-FFF2-40B4-BE49-F238E27FC236}">
                <a16:creationId xmlns:a16="http://schemas.microsoft.com/office/drawing/2014/main" id="{9A82ECC1-AFA1-9401-ECA9-D65143E92102}"/>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9389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7F047AE-A55B-1770-3E7A-BE2BA3D3DD29}"/>
              </a:ext>
            </a:extLst>
          </p:cNvPr>
          <p:cNvSpPr>
            <a:spLocks noGrp="1"/>
          </p:cNvSpPr>
          <p:nvPr>
            <p:ph type="title"/>
          </p:nvPr>
        </p:nvSpPr>
        <p:spPr>
          <a:xfrm>
            <a:off x="395288" y="165629"/>
            <a:ext cx="8353425" cy="1054132"/>
          </a:xfrm>
        </p:spPr>
        <p:txBody>
          <a:bodyPr/>
          <a:lstStyle/>
          <a:p>
            <a:r>
              <a:rPr lang="de-DE" dirty="0"/>
              <a:t>Gliederung </a:t>
            </a:r>
          </a:p>
        </p:txBody>
      </p:sp>
      <p:sp>
        <p:nvSpPr>
          <p:cNvPr id="8" name="Inhaltsplatzhalter 7">
            <a:extLst>
              <a:ext uri="{FF2B5EF4-FFF2-40B4-BE49-F238E27FC236}">
                <a16:creationId xmlns:a16="http://schemas.microsoft.com/office/drawing/2014/main" id="{F67A36A4-E681-323A-D821-1BD3E4228439}"/>
              </a:ext>
            </a:extLst>
          </p:cNvPr>
          <p:cNvSpPr>
            <a:spLocks noGrp="1"/>
          </p:cNvSpPr>
          <p:nvPr>
            <p:ph idx="1"/>
          </p:nvPr>
        </p:nvSpPr>
        <p:spPr>
          <a:xfrm>
            <a:off x="251520" y="620688"/>
            <a:ext cx="8497192" cy="5544617"/>
          </a:xfrm>
        </p:spPr>
        <p:txBody>
          <a:bodyPr/>
          <a:lstStyle/>
          <a:p>
            <a:pPr marL="342900" indent="-342900">
              <a:spcAft>
                <a:spcPts val="900"/>
              </a:spcAft>
              <a:buClr>
                <a:schemeClr val="accent1"/>
              </a:buClr>
              <a:buFont typeface="+mj-lt"/>
              <a:buAutoNum type="arabicPeriod"/>
            </a:pPr>
            <a:r>
              <a:rPr lang="de-DE" sz="1800" dirty="0"/>
              <a:t>Was passiert bei einem Trauma</a:t>
            </a:r>
          </a:p>
          <a:p>
            <a:pPr marL="342900" indent="-342900">
              <a:spcAft>
                <a:spcPts val="900"/>
              </a:spcAft>
              <a:buClr>
                <a:schemeClr val="accent1"/>
              </a:buClr>
              <a:buFont typeface="+mj-lt"/>
              <a:buAutoNum type="arabicPeriod"/>
            </a:pPr>
            <a:r>
              <a:rPr lang="de-DE" sz="1800" dirty="0"/>
              <a:t>Komplexe Traumafolgen – Störung der Selbst- und Beziehungsregulation</a:t>
            </a:r>
          </a:p>
          <a:p>
            <a:pPr marL="617538" lvl="1" indent="-342900">
              <a:spcAft>
                <a:spcPts val="300"/>
              </a:spcAft>
              <a:buClr>
                <a:schemeClr val="accent1"/>
              </a:buClr>
              <a:buFont typeface="+mj-lt"/>
              <a:buAutoNum type="alphaLcParenR"/>
            </a:pPr>
            <a:r>
              <a:rPr lang="de-DE" sz="1800" dirty="0"/>
              <a:t>Emotionsregulation </a:t>
            </a:r>
          </a:p>
          <a:p>
            <a:pPr marL="617538" lvl="1" indent="-342900">
              <a:spcAft>
                <a:spcPts val="300"/>
              </a:spcAft>
              <a:buClr>
                <a:schemeClr val="accent1"/>
              </a:buClr>
              <a:buFont typeface="+mj-lt"/>
              <a:buAutoNum type="alphaLcParenR"/>
            </a:pPr>
            <a:r>
              <a:rPr lang="de-DE" sz="1800" dirty="0"/>
              <a:t>Bindung und Vertrauen  </a:t>
            </a:r>
          </a:p>
          <a:p>
            <a:pPr marL="617538" lvl="1" indent="-342900">
              <a:spcAft>
                <a:spcPts val="300"/>
              </a:spcAft>
              <a:buClr>
                <a:schemeClr val="accent1"/>
              </a:buClr>
              <a:buFont typeface="+mj-lt"/>
              <a:buAutoNum type="alphaLcParenR"/>
            </a:pPr>
            <a:r>
              <a:rPr lang="de-DE" sz="1800" dirty="0"/>
              <a:t>Exekutive Funktionen</a:t>
            </a:r>
          </a:p>
          <a:p>
            <a:pPr marL="617538" lvl="1" indent="-342900">
              <a:spcAft>
                <a:spcPts val="300"/>
              </a:spcAft>
              <a:buClr>
                <a:schemeClr val="accent1"/>
              </a:buClr>
              <a:buFont typeface="+mj-lt"/>
              <a:buAutoNum type="alphaLcParenR"/>
            </a:pPr>
            <a:r>
              <a:rPr lang="de-DE" sz="1800" dirty="0"/>
              <a:t>Psychische Gesundheit </a:t>
            </a:r>
          </a:p>
          <a:p>
            <a:pPr marL="342900" indent="-342900">
              <a:spcAft>
                <a:spcPts val="900"/>
              </a:spcAft>
              <a:buClr>
                <a:schemeClr val="accent1"/>
              </a:buClr>
              <a:buFont typeface="+mj-lt"/>
              <a:buAutoNum type="arabicPeriod"/>
            </a:pPr>
            <a:r>
              <a:rPr lang="de-DE" sz="1800" dirty="0"/>
              <a:t>Langfristige Folgen von Traumatisierung und häuslicher Gewalt  auf die  soziale Teilhabe </a:t>
            </a:r>
          </a:p>
          <a:p>
            <a:pPr marL="617538" lvl="1" indent="-342900">
              <a:spcAft>
                <a:spcPts val="900"/>
              </a:spcAft>
              <a:buClr>
                <a:schemeClr val="accent1"/>
              </a:buClr>
              <a:buFont typeface="+mj-lt"/>
              <a:buAutoNum type="alphaLcParenR"/>
            </a:pPr>
            <a:r>
              <a:rPr lang="de-DE" sz="1800" dirty="0"/>
              <a:t>Beziehungen und soziale Isolation</a:t>
            </a:r>
          </a:p>
          <a:p>
            <a:pPr marL="617538" lvl="1" indent="-342900">
              <a:spcAft>
                <a:spcPts val="900"/>
              </a:spcAft>
              <a:buClr>
                <a:schemeClr val="accent1"/>
              </a:buClr>
              <a:buFont typeface="+mj-lt"/>
              <a:buAutoNum type="alphaLcParenR"/>
            </a:pPr>
            <a:r>
              <a:rPr lang="de-DE" sz="1800" dirty="0"/>
              <a:t>Bildungschancen und Armutsgefährdung </a:t>
            </a:r>
          </a:p>
          <a:p>
            <a:pPr marL="617538" lvl="1" indent="-342900">
              <a:spcAft>
                <a:spcPts val="900"/>
              </a:spcAft>
              <a:buClr>
                <a:schemeClr val="accent1"/>
              </a:buClr>
              <a:buFont typeface="+mj-lt"/>
              <a:buAutoNum type="alphaLcParenR"/>
            </a:pPr>
            <a:r>
              <a:rPr lang="de-DE" sz="1800" dirty="0"/>
              <a:t>Transgenerationale Traumafolgen</a:t>
            </a:r>
          </a:p>
          <a:p>
            <a:pPr marL="617538" lvl="1" indent="-342900">
              <a:spcAft>
                <a:spcPts val="900"/>
              </a:spcAft>
              <a:buClr>
                <a:schemeClr val="accent1"/>
              </a:buClr>
              <a:buFont typeface="+mj-lt"/>
              <a:buAutoNum type="alphaLcParenR"/>
            </a:pPr>
            <a:r>
              <a:rPr lang="de-DE" sz="1800" dirty="0"/>
              <a:t>Schlechtere Prognose von psychosozialen Hilfen</a:t>
            </a:r>
          </a:p>
          <a:p>
            <a:pPr marL="342900" indent="-342900">
              <a:spcAft>
                <a:spcPts val="900"/>
              </a:spcAft>
              <a:buClr>
                <a:schemeClr val="accent1"/>
              </a:buClr>
              <a:buFont typeface="+mj-lt"/>
              <a:buAutoNum type="arabicPeriod"/>
            </a:pPr>
            <a:r>
              <a:rPr lang="de-DE" sz="1800" dirty="0" err="1"/>
              <a:t>Traumasensible</a:t>
            </a:r>
            <a:r>
              <a:rPr lang="de-DE" sz="1800" dirty="0"/>
              <a:t> Versorgungsstrukturen </a:t>
            </a:r>
          </a:p>
          <a:p>
            <a:pPr marL="342900" indent="-342900">
              <a:spcAft>
                <a:spcPts val="900"/>
              </a:spcAft>
              <a:buClr>
                <a:schemeClr val="accent1"/>
              </a:buClr>
              <a:buFont typeface="+mj-lt"/>
              <a:buAutoNum type="arabicPeriod"/>
            </a:pPr>
            <a:r>
              <a:rPr lang="de-DE" sz="1800" dirty="0"/>
              <a:t>Fazit  und Diskussion</a:t>
            </a:r>
          </a:p>
        </p:txBody>
      </p:sp>
      <p:sp>
        <p:nvSpPr>
          <p:cNvPr id="3" name="Fußzeilenplatzhalter 2">
            <a:extLst>
              <a:ext uri="{FF2B5EF4-FFF2-40B4-BE49-F238E27FC236}">
                <a16:creationId xmlns:a16="http://schemas.microsoft.com/office/drawing/2014/main" id="{F8F8F067-6B97-B396-10B9-8912EC83B178}"/>
              </a:ext>
            </a:extLst>
          </p:cNvPr>
          <p:cNvSpPr>
            <a:spLocks noGrp="1"/>
          </p:cNvSpPr>
          <p:nvPr>
            <p:ph type="ftr" sz="quarter" idx="10"/>
          </p:nvPr>
        </p:nvSpPr>
        <p:spPr>
          <a:xfrm>
            <a:off x="2267744" y="6415200"/>
            <a:ext cx="3312368" cy="288000"/>
          </a:xfrm>
        </p:spPr>
        <p:txBody>
          <a:bodyPr/>
          <a:lstStyle/>
          <a:p>
            <a:r>
              <a:rPr lang="de-DE" dirty="0"/>
              <a:t>Marc Schmid | Folgen von Vernachlässigung und Misshandlung </a:t>
            </a:r>
            <a:endParaRPr lang="de-CH" dirty="0"/>
          </a:p>
        </p:txBody>
      </p:sp>
      <p:sp>
        <p:nvSpPr>
          <p:cNvPr id="4" name="Foliennummernplatzhalter 3">
            <a:extLst>
              <a:ext uri="{FF2B5EF4-FFF2-40B4-BE49-F238E27FC236}">
                <a16:creationId xmlns:a16="http://schemas.microsoft.com/office/drawing/2014/main" id="{50F95245-2966-F738-5CF4-6C10C58919EE}"/>
              </a:ext>
            </a:extLst>
          </p:cNvPr>
          <p:cNvSpPr>
            <a:spLocks noGrp="1"/>
          </p:cNvSpPr>
          <p:nvPr>
            <p:ph type="sldNum" sz="quarter" idx="11"/>
          </p:nvPr>
        </p:nvSpPr>
        <p:spPr/>
        <p:txBody>
          <a:bodyPr/>
          <a:lstStyle/>
          <a:p>
            <a:r>
              <a:rPr lang="de-CH"/>
              <a:t>Seite </a:t>
            </a:r>
            <a:fld id="{A7D177B1-682A-4206-963F-0226912C8EC9}" type="slidenum">
              <a:rPr lang="de-CH" smtClean="0"/>
              <a:pPr/>
              <a:t>4</a:t>
            </a:fld>
            <a:endParaRPr lang="de-CH" dirty="0"/>
          </a:p>
        </p:txBody>
      </p:sp>
      <p:sp>
        <p:nvSpPr>
          <p:cNvPr id="6" name="Datumsplatzhalter 5">
            <a:extLst>
              <a:ext uri="{FF2B5EF4-FFF2-40B4-BE49-F238E27FC236}">
                <a16:creationId xmlns:a16="http://schemas.microsoft.com/office/drawing/2014/main" id="{4E58F6D6-79AC-4B44-BAB2-6E3BBC516E13}"/>
              </a:ext>
            </a:extLst>
          </p:cNvPr>
          <p:cNvSpPr>
            <a:spLocks noGrp="1"/>
          </p:cNvSpPr>
          <p:nvPr>
            <p:ph type="dt" sz="half" idx="12"/>
          </p:nvPr>
        </p:nvSpPr>
        <p:spPr/>
        <p:txBody>
          <a:bodyPr/>
          <a:lstStyle/>
          <a:p>
            <a:r>
              <a:rPr lang="de-DE"/>
              <a:t>4. September 2024</a:t>
            </a:r>
            <a:endParaRPr lang="de-CH" dirty="0"/>
          </a:p>
        </p:txBody>
      </p:sp>
    </p:spTree>
    <p:extLst>
      <p:ext uri="{BB962C8B-B14F-4D97-AF65-F5344CB8AC3E}">
        <p14:creationId xmlns:p14="http://schemas.microsoft.com/office/powerpoint/2010/main" val="2594741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23550-15BC-B350-C353-77CD82AF1319}"/>
              </a:ext>
            </a:extLst>
          </p:cNvPr>
          <p:cNvSpPr>
            <a:spLocks noGrp="1"/>
          </p:cNvSpPr>
          <p:nvPr>
            <p:ph type="title"/>
          </p:nvPr>
        </p:nvSpPr>
        <p:spPr>
          <a:xfrm>
            <a:off x="251520" y="154572"/>
            <a:ext cx="8497193" cy="1054132"/>
          </a:xfrm>
        </p:spPr>
        <p:txBody>
          <a:bodyPr/>
          <a:lstStyle/>
          <a:p>
            <a:r>
              <a:rPr lang="de-DE" dirty="0"/>
              <a:t>Belastende Kindheitserfahrung und Teilhabe</a:t>
            </a:r>
            <a:br>
              <a:rPr lang="de-DE" dirty="0"/>
            </a:br>
            <a:r>
              <a:rPr lang="de-DE" dirty="0">
                <a:solidFill>
                  <a:schemeClr val="tx2"/>
                </a:solidFill>
              </a:rPr>
              <a:t>Erfolg von psychosozialen Interventionen </a:t>
            </a:r>
            <a:br>
              <a:rPr lang="de-DE" dirty="0"/>
            </a:br>
            <a:endParaRPr lang="de-DE" dirty="0">
              <a:solidFill>
                <a:schemeClr val="tx2"/>
              </a:solidFill>
            </a:endParaRPr>
          </a:p>
        </p:txBody>
      </p:sp>
      <p:sp>
        <p:nvSpPr>
          <p:cNvPr id="3" name="Inhaltsplatzhalter 2">
            <a:extLst>
              <a:ext uri="{FF2B5EF4-FFF2-40B4-BE49-F238E27FC236}">
                <a16:creationId xmlns:a16="http://schemas.microsoft.com/office/drawing/2014/main" id="{9D872D6D-D576-F451-6377-06B86B91E518}"/>
              </a:ext>
            </a:extLst>
          </p:cNvPr>
          <p:cNvSpPr>
            <a:spLocks noGrp="1"/>
          </p:cNvSpPr>
          <p:nvPr>
            <p:ph idx="1"/>
          </p:nvPr>
        </p:nvSpPr>
        <p:spPr>
          <a:xfrm>
            <a:off x="179512" y="548680"/>
            <a:ext cx="8566721" cy="5544616"/>
          </a:xfrm>
        </p:spPr>
        <p:txBody>
          <a:bodyPr/>
          <a:lstStyle/>
          <a:p>
            <a:endParaRPr lang="de-DE" dirty="0"/>
          </a:p>
          <a:p>
            <a:endParaRPr lang="de-DE" dirty="0"/>
          </a:p>
          <a:p>
            <a:pPr>
              <a:spcAft>
                <a:spcPts val="1200"/>
              </a:spcAft>
              <a:buClr>
                <a:schemeClr val="tx2"/>
              </a:buClr>
            </a:pPr>
            <a:r>
              <a:rPr lang="de-DE" sz="1800" dirty="0"/>
              <a:t>Stärker und früher traumatisierte Menschen zeigen eine geringe Symptomreduktion in Psychotherapien und schlechtere langfristige Outcomes (Kindermann et al. 2023, </a:t>
            </a:r>
            <a:r>
              <a:rPr lang="de-DE" sz="1800" dirty="0" err="1"/>
              <a:t>Zannarini</a:t>
            </a:r>
            <a:r>
              <a:rPr lang="de-DE" sz="1800" dirty="0"/>
              <a:t> et al. 2006).</a:t>
            </a:r>
          </a:p>
          <a:p>
            <a:pPr>
              <a:spcAft>
                <a:spcPts val="1200"/>
              </a:spcAft>
              <a:buClr>
                <a:schemeClr val="tx2"/>
              </a:buClr>
            </a:pPr>
            <a:r>
              <a:rPr lang="de-DE" sz="1800" dirty="0"/>
              <a:t>Interpersonell traumatisierte Menschen bewerten therapeutische Beziehungen anfangs schlechter und brechen Therapien häufiger ab (Chen et al. 2010, </a:t>
            </a:r>
            <a:r>
              <a:rPr lang="de-DE" sz="1800" dirty="0" err="1"/>
              <a:t>Alfonson</a:t>
            </a:r>
            <a:r>
              <a:rPr lang="de-DE" sz="1800" dirty="0"/>
              <a:t> et al. 2023).   </a:t>
            </a:r>
          </a:p>
          <a:p>
            <a:pPr>
              <a:spcAft>
                <a:spcPts val="1200"/>
              </a:spcAft>
              <a:buClr>
                <a:schemeClr val="tx2"/>
              </a:buClr>
            </a:pPr>
            <a:r>
              <a:rPr lang="de-DE" sz="1800" dirty="0"/>
              <a:t>Traumatisierte Patienten mit ausgeprägter Symptomatik und ihre Familien haben </a:t>
            </a:r>
            <a:r>
              <a:rPr lang="de-DE" sz="1800" dirty="0" err="1"/>
              <a:t>grosse</a:t>
            </a:r>
            <a:r>
              <a:rPr lang="de-DE" sz="1800" dirty="0"/>
              <a:t> Schwierigkeiten an geeignete Hilfen oder gar evidenzbasierte Psychotherapie zu gelangen da diese viel zu </a:t>
            </a:r>
            <a:r>
              <a:rPr lang="de-DE" sz="1800" dirty="0" err="1"/>
              <a:t>hochschwellig</a:t>
            </a:r>
            <a:r>
              <a:rPr lang="de-DE" sz="1800" dirty="0"/>
              <a:t> sind (Hefti et al. 2016,   Schnyder et al.  2016, Rosner et al.2024).</a:t>
            </a:r>
          </a:p>
          <a:p>
            <a:pPr>
              <a:spcAft>
                <a:spcPts val="1200"/>
              </a:spcAft>
              <a:buClr>
                <a:schemeClr val="tx2"/>
              </a:buClr>
            </a:pPr>
            <a:r>
              <a:rPr lang="de-DE" sz="1800" dirty="0"/>
              <a:t> Menschen mit mehr ACE durchlaufen mehr </a:t>
            </a:r>
            <a:r>
              <a:rPr lang="de-DE" sz="1800" dirty="0" err="1"/>
              <a:t>Jugendhilfemassnahmen</a:t>
            </a:r>
            <a:r>
              <a:rPr lang="de-DE" sz="1800" dirty="0"/>
              <a:t> und haben schlechtere langfristige Outcomes in der Heimerziehung (Schmid et al. 2022, Schmid et al. in </a:t>
            </a:r>
            <a:r>
              <a:rPr lang="de-DE" sz="1800" dirty="0" err="1"/>
              <a:t>prep</a:t>
            </a:r>
            <a:r>
              <a:rPr lang="de-DE" sz="1800" dirty="0"/>
              <a:t>.).</a:t>
            </a:r>
          </a:p>
          <a:p>
            <a:pPr>
              <a:spcAft>
                <a:spcPts val="1200"/>
              </a:spcAft>
              <a:buClr>
                <a:schemeClr val="tx2"/>
              </a:buClr>
            </a:pPr>
            <a:r>
              <a:rPr lang="de-DE" sz="1800" dirty="0"/>
              <a:t>Jugendliche in geschlossener Heimunterbringung, die im Vorfeld oft mehrere stationäre Hilfen durchlaufen haben, berichten von noch mehr belastenden Kindheitserfahrungen als die in offenen Heimen (Jenkel &amp; Schmid, 2018).     </a:t>
            </a:r>
          </a:p>
        </p:txBody>
      </p:sp>
      <p:sp>
        <p:nvSpPr>
          <p:cNvPr id="4" name="Fußzeilenplatzhalter 3">
            <a:extLst>
              <a:ext uri="{FF2B5EF4-FFF2-40B4-BE49-F238E27FC236}">
                <a16:creationId xmlns:a16="http://schemas.microsoft.com/office/drawing/2014/main" id="{A8B23E62-E999-86BA-E5E9-E15E7C339E68}"/>
              </a:ext>
            </a:extLst>
          </p:cNvPr>
          <p:cNvSpPr>
            <a:spLocks noGrp="1"/>
          </p:cNvSpPr>
          <p:nvPr>
            <p:ph type="ftr" sz="quarter" idx="10"/>
          </p:nvPr>
        </p:nvSpPr>
        <p:spPr>
          <a:xfrm>
            <a:off x="2267744" y="6415200"/>
            <a:ext cx="3456384" cy="288000"/>
          </a:xfrm>
        </p:spPr>
        <p:txBody>
          <a:bodyPr/>
          <a:lstStyle/>
          <a:p>
            <a:r>
              <a:rPr lang="de-DE"/>
              <a:t>Marc Schmid | Folgen von Vernachlässigung und Misshandlung </a:t>
            </a:r>
            <a:endParaRPr lang="de-CH" dirty="0"/>
          </a:p>
        </p:txBody>
      </p:sp>
      <p:sp>
        <p:nvSpPr>
          <p:cNvPr id="5" name="Foliennummernplatzhalter 4">
            <a:extLst>
              <a:ext uri="{FF2B5EF4-FFF2-40B4-BE49-F238E27FC236}">
                <a16:creationId xmlns:a16="http://schemas.microsoft.com/office/drawing/2014/main" id="{1CD08B36-4C90-4BC4-36EB-BCF0A7CE4AA3}"/>
              </a:ext>
            </a:extLst>
          </p:cNvPr>
          <p:cNvSpPr>
            <a:spLocks noGrp="1"/>
          </p:cNvSpPr>
          <p:nvPr>
            <p:ph type="sldNum" sz="quarter" idx="11"/>
          </p:nvPr>
        </p:nvSpPr>
        <p:spPr/>
        <p:txBody>
          <a:bodyPr/>
          <a:lstStyle/>
          <a:p>
            <a:r>
              <a:rPr lang="de-CH"/>
              <a:t>Seite </a:t>
            </a:r>
            <a:fld id="{A7D177B1-682A-4206-963F-0226912C8EC9}" type="slidenum">
              <a:rPr lang="de-CH" smtClean="0"/>
              <a:pPr/>
              <a:t>40</a:t>
            </a:fld>
            <a:endParaRPr lang="de-CH" dirty="0"/>
          </a:p>
        </p:txBody>
      </p:sp>
      <p:sp>
        <p:nvSpPr>
          <p:cNvPr id="6" name="Datumsplatzhalter 5">
            <a:extLst>
              <a:ext uri="{FF2B5EF4-FFF2-40B4-BE49-F238E27FC236}">
                <a16:creationId xmlns:a16="http://schemas.microsoft.com/office/drawing/2014/main" id="{1FA060C6-E251-FE9C-D723-3B2658581287}"/>
              </a:ext>
            </a:extLst>
          </p:cNvPr>
          <p:cNvSpPr>
            <a:spLocks noGrp="1"/>
          </p:cNvSpPr>
          <p:nvPr>
            <p:ph type="dt" sz="half" idx="12"/>
          </p:nvPr>
        </p:nvSpPr>
        <p:spPr/>
        <p:txBody>
          <a:bodyPr/>
          <a:lstStyle/>
          <a:p>
            <a:r>
              <a:rPr lang="de-DE"/>
              <a:t>4. September 2024</a:t>
            </a:r>
            <a:endParaRPr lang="de-CH" dirty="0"/>
          </a:p>
        </p:txBody>
      </p:sp>
    </p:spTree>
    <p:extLst>
      <p:ext uri="{BB962C8B-B14F-4D97-AF65-F5344CB8AC3E}">
        <p14:creationId xmlns:p14="http://schemas.microsoft.com/office/powerpoint/2010/main" val="2434329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BFDD1-648B-754D-E9F4-BB16B4BA51CF}"/>
              </a:ext>
            </a:extLst>
          </p:cNvPr>
          <p:cNvSpPr>
            <a:spLocks noGrp="1"/>
          </p:cNvSpPr>
          <p:nvPr>
            <p:ph type="title"/>
          </p:nvPr>
        </p:nvSpPr>
        <p:spPr/>
        <p:txBody>
          <a:bodyPr/>
          <a:lstStyle/>
          <a:p>
            <a:pPr>
              <a:spcBef>
                <a:spcPct val="20000"/>
              </a:spcBef>
              <a:buClr>
                <a:srgbClr val="E95D0F"/>
              </a:buClr>
              <a:defRPr/>
            </a:pPr>
            <a:r>
              <a:rPr lang="de-CH" sz="2400" dirty="0"/>
              <a:t>Erfahrungen von Missbrauch und Vernachlässigung</a:t>
            </a:r>
            <a:br>
              <a:rPr lang="de-CH" dirty="0"/>
            </a:br>
            <a:r>
              <a:rPr lang="de-CH" sz="2400" dirty="0">
                <a:solidFill>
                  <a:srgbClr val="E95D0F"/>
                </a:solidFill>
                <a:latin typeface="Georgia" panose="02040502050405020303" pitchFamily="18" charset="0"/>
                <a:ea typeface="+mn-ea"/>
                <a:cs typeface="+mn-cs"/>
              </a:rPr>
              <a:t>[CTQ, extrem schwer] Jenkel &amp; Schmid (2018)</a:t>
            </a:r>
            <a:br>
              <a:rPr lang="de-CH" sz="1650" b="0" dirty="0">
                <a:solidFill>
                  <a:srgbClr val="E95D0F"/>
                </a:solidFill>
                <a:latin typeface="Verdana"/>
                <a:ea typeface="+mn-ea"/>
                <a:cs typeface="+mn-cs"/>
              </a:rPr>
            </a:br>
            <a:endParaRPr lang="de-DE" dirty="0"/>
          </a:p>
        </p:txBody>
      </p:sp>
      <p:sp>
        <p:nvSpPr>
          <p:cNvPr id="3" name="Inhaltsplatzhalter 2">
            <a:extLst>
              <a:ext uri="{FF2B5EF4-FFF2-40B4-BE49-F238E27FC236}">
                <a16:creationId xmlns:a16="http://schemas.microsoft.com/office/drawing/2014/main" id="{9EE34102-9B18-32B4-1D68-E0CB45FA870D}"/>
              </a:ext>
            </a:extLst>
          </p:cNvPr>
          <p:cNvSpPr>
            <a:spLocks noGrp="1"/>
          </p:cNvSpPr>
          <p:nvPr>
            <p:ph idx="1"/>
          </p:nvPr>
        </p:nvSpPr>
        <p:spPr/>
        <p:txBody>
          <a:bodyPr/>
          <a:lstStyle/>
          <a:p>
            <a:endParaRPr lang="de-DE" dirty="0"/>
          </a:p>
        </p:txBody>
      </p:sp>
      <p:sp>
        <p:nvSpPr>
          <p:cNvPr id="4" name="Fußzeilenplatzhalter 3">
            <a:extLst>
              <a:ext uri="{FF2B5EF4-FFF2-40B4-BE49-F238E27FC236}">
                <a16:creationId xmlns:a16="http://schemas.microsoft.com/office/drawing/2014/main" id="{A5A32038-6EB5-0A4D-FC28-93C4736466F4}"/>
              </a:ext>
            </a:extLst>
          </p:cNvPr>
          <p:cNvSpPr>
            <a:spLocks noGrp="1"/>
          </p:cNvSpPr>
          <p:nvPr>
            <p:ph type="ftr" sz="quarter" idx="10"/>
          </p:nvPr>
        </p:nvSpPr>
        <p:spPr>
          <a:xfrm>
            <a:off x="2267744" y="6415200"/>
            <a:ext cx="3096343" cy="288000"/>
          </a:xfrm>
        </p:spPr>
        <p:txBody>
          <a:bodyPr/>
          <a:lstStyle/>
          <a:p>
            <a:r>
              <a:rPr lang="de-CH" sz="800" dirty="0"/>
              <a:t>Marc Schmid | Folgen von Vernachlässigung und Misshandlung </a:t>
            </a:r>
          </a:p>
        </p:txBody>
      </p:sp>
      <p:sp>
        <p:nvSpPr>
          <p:cNvPr id="5" name="Foliennummernplatzhalter 4">
            <a:extLst>
              <a:ext uri="{FF2B5EF4-FFF2-40B4-BE49-F238E27FC236}">
                <a16:creationId xmlns:a16="http://schemas.microsoft.com/office/drawing/2014/main" id="{D42D66C5-0A01-378D-75CA-BADF631DD60A}"/>
              </a:ext>
            </a:extLst>
          </p:cNvPr>
          <p:cNvSpPr>
            <a:spLocks noGrp="1"/>
          </p:cNvSpPr>
          <p:nvPr>
            <p:ph type="sldNum" sz="quarter" idx="11"/>
          </p:nvPr>
        </p:nvSpPr>
        <p:spPr/>
        <p:txBody>
          <a:bodyPr/>
          <a:lstStyle/>
          <a:p>
            <a:r>
              <a:rPr lang="de-CH" sz="800" dirty="0"/>
              <a:t>Seite </a:t>
            </a:r>
            <a:fld id="{A7D177B1-682A-4206-963F-0226912C8EC9}" type="slidenum">
              <a:rPr lang="de-CH" sz="800" smtClean="0"/>
              <a:pPr/>
              <a:t>41</a:t>
            </a:fld>
            <a:endParaRPr lang="de-CH" sz="800" dirty="0"/>
          </a:p>
        </p:txBody>
      </p:sp>
      <p:sp>
        <p:nvSpPr>
          <p:cNvPr id="6" name="Datumsplatzhalter 5">
            <a:extLst>
              <a:ext uri="{FF2B5EF4-FFF2-40B4-BE49-F238E27FC236}">
                <a16:creationId xmlns:a16="http://schemas.microsoft.com/office/drawing/2014/main" id="{C7998753-B080-6031-9340-0BC5C876EAA1}"/>
              </a:ext>
            </a:extLst>
          </p:cNvPr>
          <p:cNvSpPr>
            <a:spLocks noGrp="1"/>
          </p:cNvSpPr>
          <p:nvPr>
            <p:ph type="dt" sz="half" idx="12"/>
          </p:nvPr>
        </p:nvSpPr>
        <p:spPr/>
        <p:txBody>
          <a:bodyPr/>
          <a:lstStyle/>
          <a:p>
            <a:r>
              <a:rPr lang="de-DE" sz="800" dirty="0"/>
              <a:t>4. September 2024</a:t>
            </a:r>
            <a:endParaRPr lang="de-CH" sz="800" dirty="0"/>
          </a:p>
        </p:txBody>
      </p:sp>
      <p:graphicFrame>
        <p:nvGraphicFramePr>
          <p:cNvPr id="7" name="Inhaltsplatzhalter 4">
            <a:extLst>
              <a:ext uri="{FF2B5EF4-FFF2-40B4-BE49-F238E27FC236}">
                <a16:creationId xmlns:a16="http://schemas.microsoft.com/office/drawing/2014/main" id="{182A3A8E-240E-C584-D591-D34C9E88567C}"/>
              </a:ext>
            </a:extLst>
          </p:cNvPr>
          <p:cNvGraphicFramePr>
            <a:graphicFrameLocks/>
          </p:cNvGraphicFramePr>
          <p:nvPr/>
        </p:nvGraphicFramePr>
        <p:xfrm>
          <a:off x="395288" y="2024472"/>
          <a:ext cx="7834312" cy="35643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2558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Zyklus maladaptiven Bindungsverhaltens</a:t>
            </a:r>
          </a:p>
        </p:txBody>
      </p:sp>
      <p:sp>
        <p:nvSpPr>
          <p:cNvPr id="5" name="Foliennummernplatzhalter 4"/>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7" name="Diagram 3"/>
          <p:cNvGrpSpPr>
            <a:grpSpLocks/>
          </p:cNvGrpSpPr>
          <p:nvPr/>
        </p:nvGrpSpPr>
        <p:grpSpPr bwMode="auto">
          <a:xfrm>
            <a:off x="467544" y="1759945"/>
            <a:ext cx="8312150" cy="4465637"/>
            <a:chOff x="1460" y="1008"/>
            <a:chExt cx="2794" cy="2794"/>
          </a:xfrm>
        </p:grpSpPr>
        <p:sp>
          <p:nvSpPr>
            <p:cNvPr id="8" name="_s11268"/>
            <p:cNvSpPr>
              <a:spLocks noChangeArrowheads="1" noTextEdit="1"/>
            </p:cNvSpPr>
            <p:nvPr/>
          </p:nvSpPr>
          <p:spPr bwMode="auto">
            <a:xfrm>
              <a:off x="2043" y="1210"/>
              <a:ext cx="1626" cy="1626"/>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299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chemeClr val="accent3"/>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latin typeface="Arial"/>
                <a:ea typeface="+mn-ea"/>
                <a:cs typeface="+mn-cs"/>
              </a:endParaRPr>
            </a:p>
          </p:txBody>
        </p:sp>
        <p:sp>
          <p:nvSpPr>
            <p:cNvPr id="9" name="_s11269"/>
            <p:cNvSpPr>
              <a:spLocks noChangeArrowheads="1" noTextEdit="1"/>
            </p:cNvSpPr>
            <p:nvPr/>
          </p:nvSpPr>
          <p:spPr bwMode="auto">
            <a:xfrm rot="5400000">
              <a:off x="2425" y="1592"/>
              <a:ext cx="1626" cy="1626"/>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299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chemeClr val="accent3"/>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latin typeface="Arial"/>
                <a:ea typeface="+mn-ea"/>
                <a:cs typeface="+mn-cs"/>
              </a:endParaRPr>
            </a:p>
          </p:txBody>
        </p:sp>
        <p:sp>
          <p:nvSpPr>
            <p:cNvPr id="10" name="_s11270"/>
            <p:cNvSpPr>
              <a:spLocks noChangeArrowheads="1" noTextEdit="1"/>
            </p:cNvSpPr>
            <p:nvPr/>
          </p:nvSpPr>
          <p:spPr bwMode="auto">
            <a:xfrm rot="10800000">
              <a:off x="2043" y="1974"/>
              <a:ext cx="1626" cy="1626"/>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299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chemeClr val="accent3"/>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latin typeface="Arial"/>
                <a:ea typeface="+mn-ea"/>
                <a:cs typeface="+mn-cs"/>
              </a:endParaRPr>
            </a:p>
          </p:txBody>
        </p:sp>
        <p:sp>
          <p:nvSpPr>
            <p:cNvPr id="11" name="_s11271"/>
            <p:cNvSpPr>
              <a:spLocks noChangeArrowheads="1" noTextEdit="1"/>
            </p:cNvSpPr>
            <p:nvPr/>
          </p:nvSpPr>
          <p:spPr bwMode="auto">
            <a:xfrm rot="16200000">
              <a:off x="1661" y="1592"/>
              <a:ext cx="1626" cy="1626"/>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299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chemeClr val="accent3"/>
            </a:solidFill>
            <a:ln w="9525">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latin typeface="Arial"/>
                <a:ea typeface="+mn-ea"/>
                <a:cs typeface="+mn-cs"/>
              </a:endParaRPr>
            </a:p>
          </p:txBody>
        </p:sp>
        <p:sp>
          <p:nvSpPr>
            <p:cNvPr id="12" name="_s11272"/>
            <p:cNvSpPr>
              <a:spLocks noChangeArrowheads="1"/>
            </p:cNvSpPr>
            <p:nvPr/>
          </p:nvSpPr>
          <p:spPr bwMode="auto">
            <a:xfrm>
              <a:off x="3289" y="1359"/>
              <a:ext cx="613" cy="613"/>
            </a:xfrm>
            <a:prstGeom prst="rect">
              <a:avLst/>
            </a:prstGeom>
            <a:solidFill>
              <a:schemeClr val="tx2"/>
            </a:solidFill>
            <a:ln w="9525">
              <a:solidFill>
                <a:srgbClr val="000000"/>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ea typeface="+mn-ea"/>
                  <a:cs typeface="Arial" pitchFamily="34" charset="0"/>
                </a:rPr>
                <a:t>Eigenes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ea typeface="+mn-ea"/>
                  <a:cs typeface="Arial" pitchFamily="34" charset="0"/>
                </a:rPr>
                <a:t>Verhalten</a:t>
              </a:r>
              <a:endParaRPr kumimoji="0" lang="en-US" sz="1800" b="0" i="0" u="none" strike="noStrike" kern="0" cap="none" spc="0" normalizeH="0" baseline="0" noProof="0" dirty="0">
                <a:ln>
                  <a:noFill/>
                </a:ln>
                <a:solidFill>
                  <a:srgbClr val="000000"/>
                </a:solidFill>
                <a:effectLst/>
                <a:uLnTx/>
                <a:uFillTx/>
                <a:latin typeface="Arial"/>
                <a:ea typeface="+mn-ea"/>
                <a:cs typeface="Arial" pitchFamily="34" charset="0"/>
              </a:endParaRPr>
            </a:p>
          </p:txBody>
        </p:sp>
        <p:sp>
          <p:nvSpPr>
            <p:cNvPr id="13" name="_s11273"/>
            <p:cNvSpPr>
              <a:spLocks noChangeArrowheads="1"/>
            </p:cNvSpPr>
            <p:nvPr/>
          </p:nvSpPr>
          <p:spPr bwMode="auto">
            <a:xfrm>
              <a:off x="1811" y="2839"/>
              <a:ext cx="613" cy="613"/>
            </a:xfrm>
            <a:prstGeom prst="rect">
              <a:avLst/>
            </a:prstGeom>
            <a:solidFill>
              <a:schemeClr val="tx2"/>
            </a:solidFill>
            <a:ln w="9525">
              <a:solidFill>
                <a:srgbClr val="000000"/>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ea typeface="+mn-ea"/>
                  <a:cs typeface="Arial" pitchFamily="34" charset="0"/>
                </a:rPr>
                <a:t>Selbstbild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ea typeface="+mn-ea"/>
                  <a:cs typeface="Arial" pitchFamily="34" charset="0"/>
                </a:rPr>
                <a:t>Introjekt</a:t>
              </a:r>
              <a:endParaRPr kumimoji="0" lang="en-US" sz="1800" b="0" i="0" u="none" strike="noStrike" kern="0" cap="none" spc="0" normalizeH="0" baseline="0" noProof="0" dirty="0">
                <a:ln>
                  <a:noFill/>
                </a:ln>
                <a:solidFill>
                  <a:srgbClr val="000000"/>
                </a:solidFill>
                <a:effectLst/>
                <a:uLnTx/>
                <a:uFillTx/>
                <a:latin typeface="Arial"/>
                <a:ea typeface="+mn-ea"/>
                <a:cs typeface="Arial" pitchFamily="34" charset="0"/>
              </a:endParaRPr>
            </a:p>
          </p:txBody>
        </p:sp>
        <p:sp>
          <p:nvSpPr>
            <p:cNvPr id="14" name="_s11274"/>
            <p:cNvSpPr>
              <a:spLocks noChangeArrowheads="1"/>
            </p:cNvSpPr>
            <p:nvPr/>
          </p:nvSpPr>
          <p:spPr bwMode="auto">
            <a:xfrm>
              <a:off x="3290" y="2838"/>
              <a:ext cx="613" cy="613"/>
            </a:xfrm>
            <a:prstGeom prst="rect">
              <a:avLst/>
            </a:prstGeom>
            <a:solidFill>
              <a:schemeClr val="tx2"/>
            </a:solidFill>
            <a:ln w="9525">
              <a:solidFill>
                <a:srgbClr val="000000"/>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ea typeface="+mn-ea"/>
                  <a:cs typeface="Arial" pitchFamily="34" charset="0"/>
                </a:rPr>
                <a:t>Verhalten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ea typeface="+mn-ea"/>
                  <a:cs typeface="Arial" pitchFamily="34" charset="0"/>
                </a:rPr>
                <a:t>der Anderen</a:t>
              </a:r>
              <a:endParaRPr kumimoji="0" lang="en-US" sz="1800" b="0" i="0" u="none" strike="noStrike" kern="0" cap="none" spc="0" normalizeH="0" baseline="0" noProof="0" dirty="0">
                <a:ln>
                  <a:noFill/>
                </a:ln>
                <a:solidFill>
                  <a:srgbClr val="000000"/>
                </a:solidFill>
                <a:effectLst/>
                <a:uLnTx/>
                <a:uFillTx/>
                <a:latin typeface="Arial"/>
                <a:ea typeface="+mn-ea"/>
                <a:cs typeface="Arial" pitchFamily="34" charset="0"/>
              </a:endParaRPr>
            </a:p>
          </p:txBody>
        </p:sp>
        <p:sp>
          <p:nvSpPr>
            <p:cNvPr id="15" name="_s11275"/>
            <p:cNvSpPr>
              <a:spLocks noChangeArrowheads="1"/>
            </p:cNvSpPr>
            <p:nvPr/>
          </p:nvSpPr>
          <p:spPr bwMode="auto">
            <a:xfrm>
              <a:off x="1810" y="1360"/>
              <a:ext cx="613" cy="613"/>
            </a:xfrm>
            <a:prstGeom prst="rect">
              <a:avLst/>
            </a:prstGeom>
            <a:solidFill>
              <a:schemeClr val="tx2"/>
            </a:solidFill>
            <a:ln w="9525">
              <a:solidFill>
                <a:srgbClr val="000000"/>
              </a:solidFill>
              <a:miter lim="800000"/>
              <a:headEnd/>
              <a:tailEnd/>
            </a:ln>
          </p:spPr>
          <p:txBody>
            <a:bodyPr vert="horz" wrap="none" lIns="576000" tIns="0" rIns="57600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ea typeface="+mn-ea"/>
                  <a:cs typeface="Arial" pitchFamily="34" charset="0"/>
                </a:rPr>
                <a:t>Erwartungen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ea typeface="+mn-ea"/>
                  <a:cs typeface="Arial" pitchFamily="34" charset="0"/>
                </a:rPr>
                <a:t>an Andere</a:t>
              </a:r>
              <a:endParaRPr kumimoji="0" lang="en-US" sz="1800" b="0" i="0" u="none" strike="noStrike" kern="0" cap="none" spc="0" normalizeH="0" baseline="0" noProof="0" dirty="0">
                <a:ln>
                  <a:noFill/>
                </a:ln>
                <a:solidFill>
                  <a:srgbClr val="000000"/>
                </a:solidFill>
                <a:effectLst/>
                <a:uLnTx/>
                <a:uFillTx/>
                <a:latin typeface="Arial"/>
                <a:ea typeface="+mn-ea"/>
                <a:cs typeface="Arial" pitchFamily="34" charset="0"/>
              </a:endParaRPr>
            </a:p>
          </p:txBody>
        </p:sp>
      </p:grpSp>
      <p:sp>
        <p:nvSpPr>
          <p:cNvPr id="16" name="Rectangle 14"/>
          <p:cNvSpPr>
            <a:spLocks noChangeArrowheads="1"/>
          </p:cNvSpPr>
          <p:nvPr/>
        </p:nvSpPr>
        <p:spPr bwMode="auto">
          <a:xfrm>
            <a:off x="384997" y="1217020"/>
            <a:ext cx="4248150" cy="542925"/>
          </a:xfrm>
          <a:prstGeom prst="rect">
            <a:avLst/>
          </a:prstGeom>
          <a:solidFill>
            <a:schemeClr val="accent5">
              <a:lumMod val="60000"/>
              <a:lumOff val="40000"/>
            </a:schemeClr>
          </a:solidFill>
          <a:ln w="9525">
            <a:solidFill>
              <a:schemeClr val="accent5">
                <a:lumMod val="60000"/>
                <a:lumOff val="40000"/>
              </a:schemeClr>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a:ln>
                  <a:noFill/>
                </a:ln>
                <a:solidFill>
                  <a:srgbClr val="000000"/>
                </a:solidFill>
                <a:effectLst/>
                <a:uLnTx/>
                <a:uFillTx/>
                <a:latin typeface="Arial"/>
                <a:ea typeface="+mn-ea"/>
                <a:cs typeface="+mn-cs"/>
              </a:rPr>
              <a:t>Inneres Modell früher Bezugspersonen</a:t>
            </a: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7" name="Line 15"/>
          <p:cNvSpPr>
            <a:spLocks noChangeShapeType="1"/>
          </p:cNvSpPr>
          <p:nvPr/>
        </p:nvSpPr>
        <p:spPr bwMode="auto">
          <a:xfrm>
            <a:off x="1437506" y="1926632"/>
            <a:ext cx="431800" cy="360363"/>
          </a:xfrm>
          <a:prstGeom prst="line">
            <a:avLst/>
          </a:prstGeom>
          <a:noFill/>
          <a:ln w="1016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latin typeface="Arial"/>
              <a:ea typeface="+mn-ea"/>
              <a:cs typeface="+mn-cs"/>
            </a:endParaRPr>
          </a:p>
        </p:txBody>
      </p:sp>
      <p:sp>
        <p:nvSpPr>
          <p:cNvPr id="18" name="Fußzeilenplatzhalter 3"/>
          <p:cNvSpPr>
            <a:spLocks noGrp="1"/>
          </p:cNvSpPr>
          <p:nvPr>
            <p:ph type="ftr" sz="quarter" idx="10"/>
          </p:nvPr>
        </p:nvSpPr>
        <p:spPr>
          <a:xfrm>
            <a:off x="2267744" y="6424531"/>
            <a:ext cx="3960440" cy="2541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Marc Schmid | Folgen von Vernachlässigung und Misshandlung </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Datumsplatzhalter 5"/>
          <p:cNvSpPr>
            <a:spLocks noGrp="1"/>
          </p:cNvSpPr>
          <p:nvPr>
            <p:ph type="dt" sz="half" idx="12"/>
          </p:nvPr>
        </p:nvSpPr>
        <p:spPr>
          <a:xfrm>
            <a:off x="1115616" y="6415200"/>
            <a:ext cx="108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Arial"/>
                <a:ea typeface="+mn-ea"/>
                <a:cs typeface="+mn-cs"/>
              </a:rPr>
              <a:t>4. September 2024</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61536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1498" y="5300415"/>
            <a:ext cx="5378393" cy="1079500"/>
          </a:xfrm>
          <a:prstGeom prst="rect">
            <a:avLst/>
          </a:prstGeom>
          <a:solidFill>
            <a:schemeClr val="accent1">
              <a:lumMod val="75000"/>
            </a:schemeClr>
          </a:solidFill>
          <a:ln w="9525">
            <a:solidFill>
              <a:srgbClr val="00000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Arial"/>
                <a:ea typeface="+mn-ea"/>
                <a:cs typeface="Arial" charset="0"/>
              </a:rPr>
              <a:t>Ursprungsfamilie: Zentraler </a:t>
            </a:r>
            <a:r>
              <a:rPr kumimoji="0" lang="de-DE" sz="1800" b="0" i="0" u="none" strike="noStrike" kern="0" cap="none" spc="0" normalizeH="0" baseline="0" noProof="0" dirty="0" err="1">
                <a:ln>
                  <a:noFill/>
                </a:ln>
                <a:solidFill>
                  <a:srgbClr val="FFFFFF"/>
                </a:solidFill>
                <a:effectLst/>
                <a:uLnTx/>
                <a:uFillTx/>
                <a:latin typeface="Arial"/>
                <a:ea typeface="+mn-ea"/>
                <a:cs typeface="Arial" charset="0"/>
              </a:rPr>
              <a:t>Beziehungs</a:t>
            </a:r>
            <a:r>
              <a:rPr lang="de-DE" kern="0" dirty="0" err="1">
                <a:solidFill>
                  <a:srgbClr val="FFFFFF"/>
                </a:solidFill>
                <a:latin typeface="Arial"/>
                <a:cs typeface="Arial" charset="0"/>
              </a:rPr>
              <a:t>konflikte</a:t>
            </a:r>
            <a:endParaRPr lang="de-DE" kern="0" dirty="0">
              <a:solidFill>
                <a:srgbClr val="FFFFFF"/>
              </a:solidFill>
              <a:latin typeface="Arial"/>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Arial"/>
                <a:ea typeface="+mn-ea"/>
                <a:cs typeface="Arial" charset="0"/>
              </a:rPr>
              <a:t>Misstrauen </a:t>
            </a:r>
            <a:endParaRPr kumimoji="0" lang="en-US" sz="1800" b="0" i="0" u="none" strike="noStrike" kern="0" cap="none" spc="0" normalizeH="0" baseline="0" noProof="0" dirty="0">
              <a:ln>
                <a:noFill/>
              </a:ln>
              <a:solidFill>
                <a:srgbClr val="FFFFFF"/>
              </a:solidFill>
              <a:effectLst/>
              <a:uLnTx/>
              <a:uFillTx/>
              <a:latin typeface="Arial"/>
              <a:ea typeface="+mn-ea"/>
              <a:cs typeface="Arial" charset="0"/>
            </a:endParaRPr>
          </a:p>
        </p:txBody>
      </p:sp>
      <p:sp>
        <p:nvSpPr>
          <p:cNvPr id="5" name="Rectangle 4"/>
          <p:cNvSpPr>
            <a:spLocks noChangeArrowheads="1"/>
          </p:cNvSpPr>
          <p:nvPr/>
        </p:nvSpPr>
        <p:spPr bwMode="auto">
          <a:xfrm>
            <a:off x="127398" y="3333503"/>
            <a:ext cx="5412493" cy="1130300"/>
          </a:xfrm>
          <a:prstGeom prst="rect">
            <a:avLst/>
          </a:prstGeom>
          <a:solidFill>
            <a:schemeClr val="accent3">
              <a:lumMod val="50000"/>
            </a:schemeClr>
          </a:solidFill>
          <a:ln w="9525">
            <a:solidFill>
              <a:srgbClr val="00000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Arial"/>
                <a:ea typeface="+mn-ea"/>
                <a:cs typeface="Arial" charset="0"/>
              </a:rPr>
              <a:t>Alltag: Typische interpersonelle Probleme </a:t>
            </a:r>
            <a:endParaRPr kumimoji="0" lang="en-US" sz="1800" b="0" i="0" u="none" strike="noStrike" kern="0" cap="none" spc="0" normalizeH="0" baseline="0" noProof="0" dirty="0">
              <a:ln>
                <a:noFill/>
              </a:ln>
              <a:solidFill>
                <a:srgbClr val="FFFFFF"/>
              </a:solidFill>
              <a:effectLst/>
              <a:uLnTx/>
              <a:uFillTx/>
              <a:latin typeface="Arial"/>
              <a:ea typeface="+mn-ea"/>
              <a:cs typeface="Arial" charset="0"/>
            </a:endParaRPr>
          </a:p>
        </p:txBody>
      </p:sp>
      <p:sp>
        <p:nvSpPr>
          <p:cNvPr id="6" name="Rectangle 5"/>
          <p:cNvSpPr>
            <a:spLocks noChangeArrowheads="1"/>
          </p:cNvSpPr>
          <p:nvPr/>
        </p:nvSpPr>
        <p:spPr bwMode="auto">
          <a:xfrm>
            <a:off x="124614" y="1301671"/>
            <a:ext cx="8785225" cy="1201737"/>
          </a:xfrm>
          <a:prstGeom prst="rect">
            <a:avLst/>
          </a:prstGeom>
          <a:solidFill>
            <a:schemeClr val="accent3">
              <a:lumMod val="75000"/>
            </a:schemeClr>
          </a:solidFill>
          <a:ln w="9525">
            <a:solidFill>
              <a:srgbClr val="00000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Arial"/>
                <a:ea typeface="+mn-ea"/>
                <a:cs typeface="Arial" charset="0"/>
              </a:rPr>
              <a:t> Beziehungsgestaltung zu Pädagogen und Psychotherapeuten</a:t>
            </a:r>
            <a:endParaRPr kumimoji="0" lang="en-US" sz="1800" b="0" i="0" u="none" strike="noStrike" kern="0" cap="none" spc="0" normalizeH="0" baseline="0" noProof="0" dirty="0">
              <a:ln>
                <a:noFill/>
              </a:ln>
              <a:solidFill>
                <a:srgbClr val="FFFFFF"/>
              </a:solidFill>
              <a:effectLst/>
              <a:uLnTx/>
              <a:uFillTx/>
              <a:latin typeface="Arial"/>
              <a:ea typeface="+mn-ea"/>
              <a:cs typeface="Arial" charset="0"/>
            </a:endParaRPr>
          </a:p>
        </p:txBody>
      </p:sp>
      <p:sp>
        <p:nvSpPr>
          <p:cNvPr id="7" name="Line 6"/>
          <p:cNvSpPr>
            <a:spLocks noChangeShapeType="1"/>
          </p:cNvSpPr>
          <p:nvPr/>
        </p:nvSpPr>
        <p:spPr bwMode="auto">
          <a:xfrm>
            <a:off x="188202" y="5062290"/>
            <a:ext cx="8424863" cy="0"/>
          </a:xfrm>
          <a:prstGeom prst="line">
            <a:avLst/>
          </a:prstGeom>
          <a:noFill/>
          <a:ln w="76200">
            <a:solidFill>
              <a:srgbClr val="000000"/>
            </a:solidFill>
            <a:prstDash val="dash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a:ea typeface="+mn-ea"/>
              <a:cs typeface="+mn-cs"/>
            </a:endParaRPr>
          </a:p>
        </p:txBody>
      </p:sp>
      <p:sp>
        <p:nvSpPr>
          <p:cNvPr id="8" name="Text Box 7"/>
          <p:cNvSpPr txBox="1">
            <a:spLocks noChangeArrowheads="1"/>
          </p:cNvSpPr>
          <p:nvPr/>
        </p:nvSpPr>
        <p:spPr bwMode="auto">
          <a:xfrm>
            <a:off x="6273089" y="5348040"/>
            <a:ext cx="2636750" cy="1015663"/>
          </a:xfrm>
          <a:prstGeom prst="rect">
            <a:avLst/>
          </a:prstGeom>
          <a:solidFill>
            <a:schemeClr val="accent6">
              <a:lumMod val="75000"/>
            </a:schemeClr>
          </a:solidFill>
          <a:ln w="25400">
            <a:solidFill>
              <a:schemeClr val="accent6">
                <a:lumMod val="50000"/>
              </a:schemeClr>
            </a:solidFill>
            <a:miter lim="800000"/>
            <a:headEnd/>
            <a:tailEnd/>
          </a:ln>
          <a:effec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de-DE" sz="1200" b="0" i="0" u="none" strike="noStrike" kern="0" cap="none" spc="0" normalizeH="0" baseline="0" noProof="0" dirty="0">
                <a:ln>
                  <a:noFill/>
                </a:ln>
                <a:solidFill>
                  <a:srgbClr val="000000"/>
                </a:solidFill>
                <a:effectLst/>
                <a:uLnTx/>
                <a:uFillTx/>
                <a:latin typeface="Arial"/>
                <a:ea typeface="+mn-ea"/>
                <a:cs typeface="Arial" charset="0"/>
              </a:rPr>
            </a:br>
            <a:r>
              <a:rPr kumimoji="0" lang="de-DE" sz="1800" b="0" i="0" u="none" strike="noStrike" kern="0" cap="none" spc="0" normalizeH="0" baseline="0" noProof="0" dirty="0">
                <a:ln>
                  <a:noFill/>
                </a:ln>
                <a:solidFill>
                  <a:srgbClr val="000000"/>
                </a:solidFill>
                <a:effectLst/>
                <a:uLnTx/>
                <a:uFillTx/>
                <a:latin typeface="Arial"/>
                <a:ea typeface="+mn-ea"/>
                <a:cs typeface="Arial" charset="0"/>
              </a:rPr>
              <a:t>Grundannahme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ea typeface="+mn-ea"/>
                <a:cs typeface="Arial" charset="0"/>
              </a:rPr>
              <a:t>«Überlebensregel»</a:t>
            </a:r>
            <a:endParaRPr kumimoji="0" lang="de-DE" sz="1200" b="0" i="0" u="none" strike="noStrike" kern="0" cap="none" spc="0" normalizeH="0" baseline="0" noProof="0" dirty="0">
              <a:ln>
                <a:noFill/>
              </a:ln>
              <a:solidFill>
                <a:srgbClr val="000000"/>
              </a:solidFill>
              <a:effectLst/>
              <a:uLnTx/>
              <a:uFillTx/>
              <a:latin typeface="Arial"/>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mn-ea"/>
              <a:cs typeface="Arial" charset="0"/>
            </a:endParaRPr>
          </a:p>
        </p:txBody>
      </p:sp>
      <p:sp>
        <p:nvSpPr>
          <p:cNvPr id="9" name="Text Box 8"/>
          <p:cNvSpPr txBox="1">
            <a:spLocks noChangeArrowheads="1"/>
          </p:cNvSpPr>
          <p:nvPr/>
        </p:nvSpPr>
        <p:spPr bwMode="auto">
          <a:xfrm>
            <a:off x="6273089" y="3390821"/>
            <a:ext cx="2636750" cy="923330"/>
          </a:xfrm>
          <a:prstGeom prst="rect">
            <a:avLst/>
          </a:prstGeom>
          <a:solidFill>
            <a:schemeClr val="accent3">
              <a:lumMod val="75000"/>
            </a:schemeClr>
          </a:solidFill>
          <a:ln w="19050">
            <a:solidFill>
              <a:srgbClr val="000000"/>
            </a:solidFill>
            <a:miter lim="800000"/>
            <a:headEnd/>
            <a:tailEnd/>
          </a:ln>
          <a:effec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Arial"/>
                <a:ea typeface="+mn-ea"/>
                <a:cs typeface="Arial" charset="0"/>
              </a:rPr>
              <a:t>Negative automatische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Arial"/>
                <a:ea typeface="+mn-ea"/>
                <a:cs typeface="Arial" charset="0"/>
              </a:rPr>
              <a:t>Gedanken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Arial"/>
                <a:ea typeface="+mn-ea"/>
                <a:cs typeface="Arial" charset="0"/>
              </a:rPr>
              <a:t>emotionales </a:t>
            </a:r>
            <a:r>
              <a:rPr kumimoji="0" lang="de-DE" sz="1800" b="0" i="0" u="none" strike="noStrike" kern="0" cap="none" spc="0" normalizeH="0" baseline="0" noProof="0" dirty="0" err="1">
                <a:ln>
                  <a:noFill/>
                </a:ln>
                <a:solidFill>
                  <a:srgbClr val="FFFFFF"/>
                </a:solidFill>
                <a:effectLst/>
                <a:uLnTx/>
                <a:uFillTx/>
                <a:latin typeface="Arial"/>
                <a:ea typeface="+mn-ea"/>
                <a:cs typeface="Arial" charset="0"/>
              </a:rPr>
              <a:t>Priming</a:t>
            </a:r>
            <a:endParaRPr kumimoji="0" lang="en-US" sz="1800" b="0" i="0" u="none" strike="noStrike" kern="0" cap="none" spc="0" normalizeH="0" baseline="0" noProof="0" dirty="0">
              <a:ln>
                <a:noFill/>
              </a:ln>
              <a:solidFill>
                <a:srgbClr val="FFFFFF"/>
              </a:solidFill>
              <a:effectLst/>
              <a:uLnTx/>
              <a:uFillTx/>
              <a:latin typeface="Arial"/>
              <a:ea typeface="+mn-ea"/>
              <a:cs typeface="Arial" charset="0"/>
            </a:endParaRPr>
          </a:p>
        </p:txBody>
      </p:sp>
      <p:sp>
        <p:nvSpPr>
          <p:cNvPr id="10" name="Line 9"/>
          <p:cNvSpPr>
            <a:spLocks noChangeShapeType="1"/>
          </p:cNvSpPr>
          <p:nvPr/>
        </p:nvSpPr>
        <p:spPr bwMode="auto">
          <a:xfrm flipV="1">
            <a:off x="2709152" y="4435227"/>
            <a:ext cx="0" cy="865188"/>
          </a:xfrm>
          <a:prstGeom prst="line">
            <a:avLst/>
          </a:prstGeom>
          <a:noFill/>
          <a:ln w="139700">
            <a:solidFill>
              <a:schemeClr val="tx1">
                <a:lumMod val="95000"/>
                <a:lumOff val="5000"/>
              </a:schemeClr>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a:ea typeface="+mn-ea"/>
              <a:cs typeface="+mn-cs"/>
            </a:endParaRPr>
          </a:p>
        </p:txBody>
      </p:sp>
      <p:sp>
        <p:nvSpPr>
          <p:cNvPr id="11" name="Line 10"/>
          <p:cNvSpPr>
            <a:spLocks noChangeShapeType="1"/>
          </p:cNvSpPr>
          <p:nvPr/>
        </p:nvSpPr>
        <p:spPr bwMode="auto">
          <a:xfrm flipV="1">
            <a:off x="2709152" y="2511345"/>
            <a:ext cx="0" cy="865188"/>
          </a:xfrm>
          <a:prstGeom prst="line">
            <a:avLst/>
          </a:prstGeom>
          <a:noFill/>
          <a:ln w="139700">
            <a:solidFill>
              <a:schemeClr val="tx1">
                <a:lumMod val="95000"/>
                <a:lumOff val="5000"/>
              </a:schemeClr>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a:ea typeface="+mn-ea"/>
              <a:cs typeface="+mn-cs"/>
            </a:endParaRPr>
          </a:p>
        </p:txBody>
      </p:sp>
      <p:sp>
        <p:nvSpPr>
          <p:cNvPr id="12" name="Line 11"/>
          <p:cNvSpPr>
            <a:spLocks noChangeShapeType="1"/>
          </p:cNvSpPr>
          <p:nvPr/>
        </p:nvSpPr>
        <p:spPr bwMode="auto">
          <a:xfrm flipH="1" flipV="1">
            <a:off x="7462127" y="4314151"/>
            <a:ext cx="0" cy="986264"/>
          </a:xfrm>
          <a:prstGeom prst="line">
            <a:avLst/>
          </a:prstGeom>
          <a:noFill/>
          <a:ln w="133350">
            <a:solidFill>
              <a:schemeClr val="accent1">
                <a:lumMod val="75000"/>
              </a:schemeClr>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a:ea typeface="+mn-ea"/>
              <a:cs typeface="+mn-cs"/>
            </a:endParaRPr>
          </a:p>
        </p:txBody>
      </p:sp>
      <p:sp>
        <p:nvSpPr>
          <p:cNvPr id="13" name="Line 11"/>
          <p:cNvSpPr>
            <a:spLocks noChangeShapeType="1"/>
          </p:cNvSpPr>
          <p:nvPr/>
        </p:nvSpPr>
        <p:spPr bwMode="auto">
          <a:xfrm flipV="1">
            <a:off x="7404323" y="2539921"/>
            <a:ext cx="0" cy="836612"/>
          </a:xfrm>
          <a:prstGeom prst="line">
            <a:avLst/>
          </a:prstGeom>
          <a:noFill/>
          <a:ln w="133350">
            <a:solidFill>
              <a:schemeClr val="accent1">
                <a:lumMod val="75000"/>
              </a:schemeClr>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Arial"/>
              <a:ea typeface="+mn-ea"/>
              <a:cs typeface="+mn-cs"/>
            </a:endParaRPr>
          </a:p>
        </p:txBody>
      </p:sp>
      <p:sp>
        <p:nvSpPr>
          <p:cNvPr id="14" name="Pfeil nach links 13"/>
          <p:cNvSpPr/>
          <p:nvPr/>
        </p:nvSpPr>
        <p:spPr>
          <a:xfrm>
            <a:off x="5365736" y="3693522"/>
            <a:ext cx="978408" cy="484632"/>
          </a:xfrm>
          <a:prstGeom prst="leftArrow">
            <a:avLst/>
          </a:prstGeom>
          <a:solidFill>
            <a:schemeClr val="accent1">
              <a:lumMod val="75000"/>
            </a:schemeClr>
          </a:solidFill>
          <a:ln w="25400" cap="flat" cmpd="sng" algn="ctr">
            <a:solidFill>
              <a:srgbClr val="5B5055"/>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Georgia"/>
              <a:ea typeface="+mn-ea"/>
              <a:cs typeface="+mn-cs"/>
            </a:endParaRPr>
          </a:p>
        </p:txBody>
      </p:sp>
      <p:sp>
        <p:nvSpPr>
          <p:cNvPr id="15" name="Titel 1"/>
          <p:cNvSpPr txBox="1">
            <a:spLocks/>
          </p:cNvSpPr>
          <p:nvPr/>
        </p:nvSpPr>
        <p:spPr>
          <a:xfrm>
            <a:off x="395288" y="308704"/>
            <a:ext cx="8353425" cy="900000"/>
          </a:xfrm>
          <a:prstGeom prst="rect">
            <a:avLst/>
          </a:prstGeom>
        </p:spPr>
        <p:txBody>
          <a:bodyPr/>
          <a:lstStyle>
            <a:lvl1pPr algn="l" defTabSz="914400" rtl="0" eaLnBrk="1" latinLnBrk="0" hangingPunct="1">
              <a:spcBef>
                <a:spcPct val="0"/>
              </a:spcBef>
              <a:buNone/>
              <a:defRPr sz="23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2000" b="1" i="0" u="none" strike="noStrike" kern="1200" cap="none" spc="0" normalizeH="0" baseline="0" noProof="0" dirty="0">
                <a:ln>
                  <a:noFill/>
                </a:ln>
                <a:solidFill>
                  <a:srgbClr val="000000"/>
                </a:solidFill>
                <a:effectLst/>
                <a:uLnTx/>
                <a:uFillTx/>
                <a:latin typeface="Georgia"/>
                <a:ea typeface="+mj-ea"/>
                <a:cs typeface="+mj-cs"/>
              </a:rPr>
              <a:t>Generalisierter Umgang mit Beziehungsbedürfnissen beeinflusst alle Beziehungen</a:t>
            </a:r>
          </a:p>
        </p:txBody>
      </p:sp>
    </p:spTree>
    <p:extLst>
      <p:ext uri="{BB962C8B-B14F-4D97-AF65-F5344CB8AC3E}">
        <p14:creationId xmlns:p14="http://schemas.microsoft.com/office/powerpoint/2010/main" val="2706967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Korrigierende Beziehungserfahrungen</a:t>
            </a:r>
            <a:br>
              <a:rPr lang="de-CH" sz="2400" dirty="0"/>
            </a:br>
            <a:r>
              <a:rPr lang="de-CH" sz="2400" dirty="0">
                <a:solidFill>
                  <a:schemeClr val="tx2"/>
                </a:solidFill>
              </a:rPr>
              <a:t>Traumapädagogische Haltung</a:t>
            </a:r>
          </a:p>
        </p:txBody>
      </p:sp>
      <p:sp>
        <p:nvSpPr>
          <p:cNvPr id="5" name="Foliennummernplatzhalter 4"/>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Inhaltsplatzhalter 7"/>
          <p:cNvSpPr txBox="1">
            <a:spLocks/>
          </p:cNvSpPr>
          <p:nvPr/>
        </p:nvSpPr>
        <p:spPr bwMode="auto">
          <a:xfrm>
            <a:off x="395536" y="1340768"/>
            <a:ext cx="3961135" cy="5040560"/>
          </a:xfrm>
          <a:prstGeom prst="rect">
            <a:avLst/>
          </a:prstGeom>
          <a:solidFill>
            <a:schemeClr val="accent6">
              <a:lumMod val="75000"/>
            </a:schemeClr>
          </a:solidFill>
          <a:ln>
            <a:solidFill>
              <a:srgbClr val="ED7925"/>
            </a:solidFill>
            <a:miter lim="800000"/>
            <a:headEnd/>
            <a:tailEnd/>
          </a:ln>
        </p:spPr>
        <p:txBody>
          <a:bodyPr vert="horz" wrap="square" lIns="180000" tIns="180000" rIns="72000" bIns="180000" numCol="1" anchor="t" anchorCtr="0" compatLnSpc="1">
            <a:prstTxWarp prst="textNoShape">
              <a:avLst/>
            </a:prstTxWarp>
          </a:bodyPr>
          <a:lstStyle>
            <a:lvl1pPr marL="177800" indent="-177800" algn="l" rtl="0" eaLnBrk="0" fontAlgn="base" hangingPunct="0">
              <a:lnSpc>
                <a:spcPts val="2600"/>
              </a:lnSpc>
              <a:spcBef>
                <a:spcPct val="0"/>
              </a:spcBef>
              <a:spcAft>
                <a:spcPct val="0"/>
              </a:spcAft>
              <a:buClr>
                <a:srgbClr val="ED7925"/>
              </a:buClr>
              <a:buFont typeface="Georgia" pitchFamily="18" charset="0"/>
              <a:buChar char="›"/>
              <a:defRPr sz="2800">
                <a:solidFill>
                  <a:srgbClr val="444424"/>
                </a:solidFill>
                <a:latin typeface="+mn-lt"/>
                <a:ea typeface="+mn-ea"/>
                <a:cs typeface="+mn-cs"/>
              </a:defRPr>
            </a:lvl1pPr>
            <a:lvl2pPr marL="533400" indent="-176213" algn="l" rtl="0" eaLnBrk="0" fontAlgn="base" hangingPunct="0">
              <a:lnSpc>
                <a:spcPts val="2600"/>
              </a:lnSpc>
              <a:spcBef>
                <a:spcPct val="0"/>
              </a:spcBef>
              <a:spcAft>
                <a:spcPct val="0"/>
              </a:spcAft>
              <a:buClr>
                <a:srgbClr val="ED7925"/>
              </a:buClr>
              <a:buFont typeface="Georgia" pitchFamily="18" charset="0"/>
              <a:buChar char="›"/>
              <a:defRPr sz="2400">
                <a:solidFill>
                  <a:srgbClr val="444424"/>
                </a:solidFill>
                <a:latin typeface="+mn-lt"/>
              </a:defRPr>
            </a:lvl2pPr>
            <a:lvl3pPr marL="898525" indent="-177800" algn="l" rtl="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mn-lt"/>
              </a:defRPr>
            </a:lvl3pPr>
            <a:lvl4pPr marL="1255713" indent="-177800" algn="l" rtl="0" eaLnBrk="0" fontAlgn="base" hangingPunct="0">
              <a:lnSpc>
                <a:spcPts val="2600"/>
              </a:lnSpc>
              <a:spcBef>
                <a:spcPct val="0"/>
              </a:spcBef>
              <a:spcAft>
                <a:spcPct val="0"/>
              </a:spcAft>
              <a:buClr>
                <a:srgbClr val="ED7925"/>
              </a:buClr>
              <a:buFont typeface="Georgia" pitchFamily="18" charset="0"/>
              <a:buChar char="›"/>
              <a:defRPr sz="1800">
                <a:solidFill>
                  <a:srgbClr val="444424"/>
                </a:solidFill>
                <a:latin typeface="+mn-lt"/>
              </a:defRPr>
            </a:lvl4pPr>
            <a:lvl5pPr marL="1612900" indent="-177800" algn="l" rtl="0" eaLnBrk="0" fontAlgn="base" hangingPunct="0">
              <a:lnSpc>
                <a:spcPts val="2600"/>
              </a:lnSpc>
              <a:spcBef>
                <a:spcPct val="0"/>
              </a:spcBef>
              <a:spcAft>
                <a:spcPct val="0"/>
              </a:spcAft>
              <a:buClr>
                <a:srgbClr val="ED7925"/>
              </a:buClr>
              <a:buFont typeface="Georgia" pitchFamily="18" charset="0"/>
              <a:buChar char="›"/>
              <a:defRPr sz="1800">
                <a:solidFill>
                  <a:srgbClr val="444424"/>
                </a:solidFill>
                <a:latin typeface="+mn-lt"/>
              </a:defRPr>
            </a:lvl5pPr>
            <a:lvl6pPr marL="2070100" indent="-177800" algn="l" rtl="0" eaLnBrk="1" fontAlgn="base" hangingPunct="1">
              <a:lnSpc>
                <a:spcPts val="2600"/>
              </a:lnSpc>
              <a:spcBef>
                <a:spcPct val="0"/>
              </a:spcBef>
              <a:spcAft>
                <a:spcPct val="0"/>
              </a:spcAft>
              <a:buClr>
                <a:srgbClr val="ED7925"/>
              </a:buClr>
              <a:buFont typeface="Georgia" pitchFamily="18" charset="0"/>
              <a:buChar char="›"/>
              <a:defRPr sz="1800">
                <a:solidFill>
                  <a:srgbClr val="444424"/>
                </a:solidFill>
                <a:latin typeface="+mn-lt"/>
              </a:defRPr>
            </a:lvl6pPr>
            <a:lvl7pPr marL="2527300" indent="-177800" algn="l" rtl="0" eaLnBrk="1" fontAlgn="base" hangingPunct="1">
              <a:lnSpc>
                <a:spcPts val="2600"/>
              </a:lnSpc>
              <a:spcBef>
                <a:spcPct val="0"/>
              </a:spcBef>
              <a:spcAft>
                <a:spcPct val="0"/>
              </a:spcAft>
              <a:buClr>
                <a:srgbClr val="ED7925"/>
              </a:buClr>
              <a:buFont typeface="Georgia" pitchFamily="18" charset="0"/>
              <a:buChar char="›"/>
              <a:defRPr sz="1800">
                <a:solidFill>
                  <a:srgbClr val="444424"/>
                </a:solidFill>
                <a:latin typeface="+mn-lt"/>
              </a:defRPr>
            </a:lvl7pPr>
            <a:lvl8pPr marL="2984500" indent="-177800" algn="l" rtl="0" eaLnBrk="1" fontAlgn="base" hangingPunct="1">
              <a:lnSpc>
                <a:spcPts val="2600"/>
              </a:lnSpc>
              <a:spcBef>
                <a:spcPct val="0"/>
              </a:spcBef>
              <a:spcAft>
                <a:spcPct val="0"/>
              </a:spcAft>
              <a:buClr>
                <a:srgbClr val="ED7925"/>
              </a:buClr>
              <a:buFont typeface="Georgia" pitchFamily="18" charset="0"/>
              <a:buChar char="›"/>
              <a:defRPr sz="1800">
                <a:solidFill>
                  <a:srgbClr val="444424"/>
                </a:solidFill>
                <a:latin typeface="+mn-lt"/>
              </a:defRPr>
            </a:lvl8pPr>
            <a:lvl9pPr marL="3441700" indent="-177800" algn="l" rtl="0" eaLnBrk="1" fontAlgn="base" hangingPunct="1">
              <a:lnSpc>
                <a:spcPts val="2600"/>
              </a:lnSpc>
              <a:spcBef>
                <a:spcPct val="0"/>
              </a:spcBef>
              <a:spcAft>
                <a:spcPct val="0"/>
              </a:spcAft>
              <a:buClr>
                <a:srgbClr val="ED7925"/>
              </a:buClr>
              <a:buFont typeface="Georgia" pitchFamily="18" charset="0"/>
              <a:buChar char="›"/>
              <a:defRPr sz="1800">
                <a:solidFill>
                  <a:srgbClr val="444424"/>
                </a:solidFill>
                <a:latin typeface="+mn-lt"/>
              </a:defRPr>
            </a:lvl9pPr>
          </a:lstStyle>
          <a:p>
            <a:pPr marL="0" marR="0" lvl="0" indent="0" algn="l" defTabSz="914400" rtl="0" eaLnBrk="0" fontAlgn="base" latinLnBrk="0" hangingPunct="0">
              <a:lnSpc>
                <a:spcPts val="2600"/>
              </a:lnSpc>
              <a:spcBef>
                <a:spcPct val="0"/>
              </a:spcBef>
              <a:spcAft>
                <a:spcPct val="0"/>
              </a:spcAft>
              <a:buClr>
                <a:srgbClr val="ED7925"/>
              </a:buClr>
              <a:buSzTx/>
              <a:buFont typeface="Georgia" pitchFamily="18" charset="0"/>
              <a:buNone/>
              <a:tabLst/>
              <a:defRPr/>
            </a:pPr>
            <a:r>
              <a:rPr kumimoji="0" lang="de-DE" sz="1800" b="1" i="0" u="none" strike="noStrike" kern="0" cap="none" spc="0" normalizeH="0" baseline="0" noProof="0" dirty="0">
                <a:ln>
                  <a:noFill/>
                </a:ln>
                <a:solidFill>
                  <a:srgbClr val="000000"/>
                </a:solidFill>
                <a:effectLst/>
                <a:uLnTx/>
                <a:uFillTx/>
                <a:latin typeface="Arial"/>
                <a:ea typeface="+mn-ea"/>
                <a:cs typeface="+mn-cs"/>
              </a:rPr>
              <a:t>Traumatisierendes Umfeld</a:t>
            </a:r>
          </a:p>
          <a:p>
            <a:pPr marL="177800" marR="0" lvl="0" indent="-177800" algn="l" defTabSz="914400" rtl="0" eaLnBrk="0" fontAlgn="base" latinLnBrk="0" hangingPunct="0">
              <a:lnSpc>
                <a:spcPts val="2600"/>
              </a:lnSpc>
              <a:spcBef>
                <a:spcPct val="0"/>
              </a:spcBef>
              <a:spcAft>
                <a:spcPct val="0"/>
              </a:spcAft>
              <a:buClr>
                <a:srgbClr val="ED7925"/>
              </a:buClr>
              <a:buSzTx/>
              <a:buFont typeface="Georgia" pitchFamily="18" charset="0"/>
              <a:buChar char="›"/>
              <a:tabLst/>
              <a:defRPr/>
            </a:pPr>
            <a:endParaRPr kumimoji="0" lang="de-DE" sz="1800" b="0" i="0" u="none" strike="noStrike" kern="0" cap="none" spc="0" normalizeH="0" baseline="0" noProof="0" dirty="0">
              <a:ln>
                <a:noFill/>
              </a:ln>
              <a:solidFill>
                <a:srgbClr val="E65F4B"/>
              </a:solidFill>
              <a:effectLst/>
              <a:uLnTx/>
              <a:uFillTx/>
              <a:latin typeface="Arial"/>
              <a:ea typeface="+mn-ea"/>
              <a:cs typeface="+mn-cs"/>
            </a:endParaRPr>
          </a:p>
          <a:p>
            <a:pPr marL="177800" marR="0" lvl="1" indent="-177800" algn="l" defTabSz="914400" rtl="0" eaLnBrk="0" fontAlgn="base" latinLnBrk="0" hangingPunct="0">
              <a:lnSpc>
                <a:spcPts val="2600"/>
              </a:lnSpc>
              <a:spcBef>
                <a:spcPct val="0"/>
              </a:spcBef>
              <a:spcAft>
                <a:spcPts val="1200"/>
              </a:spcAft>
              <a:buClrTx/>
              <a:buSzTx/>
              <a:buFont typeface="Georgia" pitchFamily="18" charset="0"/>
              <a:buChar char="›"/>
              <a:tabLst/>
              <a:defRPr/>
            </a:pPr>
            <a:r>
              <a:rPr kumimoji="0" lang="de-DE" sz="1800" b="0" i="0" u="none" strike="noStrike" kern="0" cap="none" spc="0" normalizeH="0" baseline="0" noProof="0" dirty="0">
                <a:ln>
                  <a:noFill/>
                </a:ln>
                <a:solidFill>
                  <a:srgbClr val="000000"/>
                </a:solidFill>
                <a:effectLst/>
                <a:uLnTx/>
                <a:uFillTx/>
                <a:latin typeface="Arial"/>
                <a:ea typeface="+mn-ea"/>
                <a:cs typeface="+mn-cs"/>
              </a:rPr>
              <a:t>Unberechenbarkeit</a:t>
            </a:r>
          </a:p>
          <a:p>
            <a:pPr marL="177800" marR="0" lvl="1" indent="-177800" algn="l" defTabSz="914400" rtl="0" eaLnBrk="0" fontAlgn="base" latinLnBrk="0" hangingPunct="0">
              <a:lnSpc>
                <a:spcPts val="2600"/>
              </a:lnSpc>
              <a:spcBef>
                <a:spcPct val="0"/>
              </a:spcBef>
              <a:spcAft>
                <a:spcPts val="1200"/>
              </a:spcAft>
              <a:buClrTx/>
              <a:buSzTx/>
              <a:buFont typeface="Georgia" pitchFamily="18" charset="0"/>
              <a:buChar char="›"/>
              <a:tabLst/>
              <a:defRPr/>
            </a:pPr>
            <a:r>
              <a:rPr kumimoji="0" lang="de-DE" sz="1800" b="0" i="0" u="none" strike="noStrike" kern="0" cap="none" spc="0" normalizeH="0" baseline="0" noProof="0" dirty="0">
                <a:ln>
                  <a:noFill/>
                </a:ln>
                <a:solidFill>
                  <a:srgbClr val="000000"/>
                </a:solidFill>
                <a:effectLst/>
                <a:uLnTx/>
                <a:uFillTx/>
                <a:latin typeface="Arial"/>
                <a:ea typeface="+mn-ea"/>
                <a:cs typeface="+mn-cs"/>
              </a:rPr>
              <a:t>Einsamkeit</a:t>
            </a:r>
          </a:p>
          <a:p>
            <a:pPr marL="177800" marR="0" lvl="1" indent="-177800" algn="l" defTabSz="914400" rtl="0" eaLnBrk="0" fontAlgn="base" latinLnBrk="0" hangingPunct="0">
              <a:lnSpc>
                <a:spcPts val="2600"/>
              </a:lnSpc>
              <a:spcBef>
                <a:spcPct val="0"/>
              </a:spcBef>
              <a:spcAft>
                <a:spcPts val="1200"/>
              </a:spcAft>
              <a:buClrTx/>
              <a:buSzTx/>
              <a:buFont typeface="Georgia" pitchFamily="18" charset="0"/>
              <a:buChar char="›"/>
              <a:tabLst/>
              <a:defRPr/>
            </a:pPr>
            <a:r>
              <a:rPr kumimoji="0" lang="de-DE" sz="1800" b="0" i="0" u="none" strike="noStrike" kern="0" cap="none" spc="0" normalizeH="0" baseline="0" noProof="0" dirty="0">
                <a:ln>
                  <a:noFill/>
                </a:ln>
                <a:solidFill>
                  <a:srgbClr val="000000"/>
                </a:solidFill>
                <a:effectLst/>
                <a:uLnTx/>
                <a:uFillTx/>
                <a:latin typeface="Arial"/>
                <a:ea typeface="+mn-ea"/>
                <a:cs typeface="+mn-cs"/>
              </a:rPr>
              <a:t>Nicht gesehen/gehört werden</a:t>
            </a:r>
          </a:p>
          <a:p>
            <a:pPr marL="177800" marR="0" lvl="1" indent="-177800" algn="l" defTabSz="914400" rtl="0" eaLnBrk="0" fontAlgn="base" latinLnBrk="0" hangingPunct="0">
              <a:lnSpc>
                <a:spcPts val="2600"/>
              </a:lnSpc>
              <a:spcBef>
                <a:spcPct val="0"/>
              </a:spcBef>
              <a:spcAft>
                <a:spcPts val="1200"/>
              </a:spcAft>
              <a:buClrTx/>
              <a:buSzTx/>
              <a:buFont typeface="Georgia" pitchFamily="18" charset="0"/>
              <a:buChar char="›"/>
              <a:tabLst/>
              <a:defRPr/>
            </a:pPr>
            <a:r>
              <a:rPr kumimoji="0" lang="de-DE" sz="1800" b="0" i="0" u="none" strike="noStrike" kern="0" cap="none" spc="0" normalizeH="0" baseline="0" noProof="0" dirty="0">
                <a:ln>
                  <a:noFill/>
                </a:ln>
                <a:solidFill>
                  <a:srgbClr val="000000"/>
                </a:solidFill>
                <a:effectLst/>
                <a:uLnTx/>
                <a:uFillTx/>
                <a:latin typeface="Arial"/>
                <a:ea typeface="+mn-ea"/>
                <a:cs typeface="+mn-cs"/>
              </a:rPr>
              <a:t>Geringschätzung</a:t>
            </a:r>
          </a:p>
          <a:p>
            <a:pPr marL="177800" marR="0" lvl="1" indent="-177800" algn="l" defTabSz="914400" rtl="0" eaLnBrk="0" fontAlgn="base" latinLnBrk="0" hangingPunct="0">
              <a:lnSpc>
                <a:spcPts val="2600"/>
              </a:lnSpc>
              <a:spcBef>
                <a:spcPct val="0"/>
              </a:spcBef>
              <a:spcAft>
                <a:spcPts val="1200"/>
              </a:spcAft>
              <a:buClrTx/>
              <a:buSzTx/>
              <a:buFont typeface="Georgia" pitchFamily="18" charset="0"/>
              <a:buChar char="›"/>
              <a:tabLst/>
              <a:defRPr/>
            </a:pPr>
            <a:r>
              <a:rPr kumimoji="0" lang="de-DE" sz="1800" b="0" i="0" u="none" strike="noStrike" kern="0" cap="none" spc="0" normalizeH="0" baseline="0" noProof="0" dirty="0">
                <a:ln>
                  <a:noFill/>
                </a:ln>
                <a:solidFill>
                  <a:srgbClr val="000000"/>
                </a:solidFill>
                <a:effectLst/>
                <a:uLnTx/>
                <a:uFillTx/>
                <a:latin typeface="Arial"/>
                <a:ea typeface="+mn-ea"/>
                <a:cs typeface="+mn-cs"/>
              </a:rPr>
              <a:t>Kritik und Demotivation </a:t>
            </a:r>
          </a:p>
          <a:p>
            <a:pPr marL="177800" marR="0" lvl="1" indent="-177800" algn="l" defTabSz="914400" rtl="0" eaLnBrk="0" fontAlgn="base" latinLnBrk="0" hangingPunct="0">
              <a:lnSpc>
                <a:spcPts val="2600"/>
              </a:lnSpc>
              <a:spcBef>
                <a:spcPct val="0"/>
              </a:spcBef>
              <a:spcAft>
                <a:spcPts val="1200"/>
              </a:spcAft>
              <a:buClrTx/>
              <a:buSzTx/>
              <a:buFont typeface="Georgia" pitchFamily="18" charset="0"/>
              <a:buChar char="›"/>
              <a:tabLst/>
              <a:defRPr/>
            </a:pPr>
            <a:r>
              <a:rPr kumimoji="0" lang="de-DE" sz="1800" b="0" i="0" u="none" strike="noStrike" kern="0" cap="none" spc="0" normalizeH="0" baseline="0" noProof="0" dirty="0">
                <a:ln>
                  <a:noFill/>
                </a:ln>
                <a:solidFill>
                  <a:srgbClr val="000000"/>
                </a:solidFill>
                <a:effectLst/>
                <a:uLnTx/>
                <a:uFillTx/>
                <a:latin typeface="Arial"/>
                <a:ea typeface="+mn-ea"/>
                <a:cs typeface="+mn-cs"/>
              </a:rPr>
              <a:t>Bedürfnisse missachtet</a:t>
            </a:r>
          </a:p>
          <a:p>
            <a:pPr marL="177800" marR="0" lvl="1" indent="-177800" algn="l" defTabSz="914400" rtl="0" eaLnBrk="0" fontAlgn="base" latinLnBrk="0" hangingPunct="0">
              <a:lnSpc>
                <a:spcPts val="2600"/>
              </a:lnSpc>
              <a:spcBef>
                <a:spcPct val="0"/>
              </a:spcBef>
              <a:spcAft>
                <a:spcPts val="1200"/>
              </a:spcAft>
              <a:buClrTx/>
              <a:buSzTx/>
              <a:buFont typeface="Georgia" pitchFamily="18" charset="0"/>
              <a:buChar char="›"/>
              <a:tabLst/>
              <a:defRPr/>
            </a:pPr>
            <a:r>
              <a:rPr kumimoji="0" lang="de-DE" sz="1800" b="0" i="0" u="none" strike="noStrike" kern="0" cap="none" spc="0" normalizeH="0" baseline="0" noProof="0" dirty="0">
                <a:ln>
                  <a:noFill/>
                </a:ln>
                <a:solidFill>
                  <a:srgbClr val="000000"/>
                </a:solidFill>
                <a:effectLst/>
                <a:uLnTx/>
                <a:uFillTx/>
                <a:latin typeface="Arial"/>
                <a:ea typeface="+mn-ea"/>
                <a:cs typeface="+mn-cs"/>
              </a:rPr>
              <a:t>Ausgeliefert sein - A</a:t>
            </a:r>
            <a:r>
              <a:rPr kumimoji="0" lang="de-DE" sz="1800" b="0" i="0" u="none" strike="noStrike" kern="0" cap="none" spc="0" normalizeH="0" baseline="0" noProof="0" dirty="0" err="1">
                <a:ln>
                  <a:noFill/>
                </a:ln>
                <a:solidFill>
                  <a:srgbClr val="000000"/>
                </a:solidFill>
                <a:effectLst/>
                <a:uLnTx/>
                <a:uFillTx/>
                <a:latin typeface="Arial"/>
                <a:ea typeface="+mn-ea"/>
                <a:cs typeface="+mn-cs"/>
              </a:rPr>
              <a:t>ndere</a:t>
            </a:r>
            <a:r>
              <a:rPr kumimoji="0" lang="de-DE" sz="1800" b="0" i="0" u="none" strike="noStrike" kern="0" cap="none" spc="0" normalizeH="0" baseline="0" noProof="0" dirty="0">
                <a:ln>
                  <a:noFill/>
                </a:ln>
                <a:solidFill>
                  <a:srgbClr val="000000"/>
                </a:solidFill>
                <a:effectLst/>
                <a:uLnTx/>
                <a:uFillTx/>
                <a:latin typeface="Arial"/>
                <a:ea typeface="+mn-ea"/>
                <a:cs typeface="+mn-cs"/>
              </a:rPr>
              <a:t> bestimmen absolut über mich</a:t>
            </a:r>
          </a:p>
          <a:p>
            <a:pPr marL="177800" marR="0" lvl="1" indent="-177800" algn="l" defTabSz="914400" rtl="0" eaLnBrk="0" fontAlgn="base" latinLnBrk="0" hangingPunct="0">
              <a:lnSpc>
                <a:spcPts val="2600"/>
              </a:lnSpc>
              <a:spcBef>
                <a:spcPct val="0"/>
              </a:spcBef>
              <a:spcAft>
                <a:spcPts val="1200"/>
              </a:spcAft>
              <a:buClrTx/>
              <a:buSzTx/>
              <a:buFont typeface="Georgia" pitchFamily="18" charset="0"/>
              <a:buChar char="›"/>
              <a:tabLst/>
              <a:defRPr/>
            </a:pPr>
            <a:r>
              <a:rPr kumimoji="0" lang="de-DE" sz="1800" b="0" i="0" u="none" strike="noStrike" kern="0" cap="none" spc="0" normalizeH="0" baseline="0" noProof="0" dirty="0">
                <a:ln>
                  <a:noFill/>
                </a:ln>
                <a:solidFill>
                  <a:srgbClr val="000000"/>
                </a:solidFill>
                <a:effectLst/>
                <a:uLnTx/>
                <a:uFillTx/>
                <a:latin typeface="Arial"/>
                <a:ea typeface="+mn-ea"/>
                <a:cs typeface="+mn-cs"/>
              </a:rPr>
              <a:t>Leid</a:t>
            </a:r>
          </a:p>
        </p:txBody>
      </p:sp>
      <p:sp>
        <p:nvSpPr>
          <p:cNvPr id="8" name="Inhaltsplatzhalter 8"/>
          <p:cNvSpPr txBox="1">
            <a:spLocks/>
          </p:cNvSpPr>
          <p:nvPr/>
        </p:nvSpPr>
        <p:spPr bwMode="auto">
          <a:xfrm>
            <a:off x="4427984" y="1340768"/>
            <a:ext cx="3960000" cy="5040560"/>
          </a:xfrm>
          <a:prstGeom prst="rect">
            <a:avLst/>
          </a:prstGeom>
          <a:solidFill>
            <a:schemeClr val="accent5">
              <a:lumMod val="75000"/>
            </a:schemeClr>
          </a:solidFill>
          <a:ln>
            <a:solidFill>
              <a:srgbClr val="2D2D8A">
                <a:lumMod val="60000"/>
                <a:lumOff val="40000"/>
              </a:srgbClr>
            </a:solidFill>
          </a:ln>
        </p:spPr>
        <p:txBody>
          <a:bodyPr vert="horz" wrap="square" lIns="180000" tIns="180000" rIns="72000" bIns="180000" numCol="1" anchor="t" anchorCtr="0" compatLnSpc="1">
            <a:prstTxWarp prst="textNoShape">
              <a:avLst/>
            </a:prstTxWarp>
          </a:bodyPr>
          <a:lstStyle>
            <a:lvl1pPr marL="177800" indent="-177800" algn="l" rtl="0" eaLnBrk="0" fontAlgn="base" hangingPunct="0">
              <a:lnSpc>
                <a:spcPts val="2600"/>
              </a:lnSpc>
              <a:spcBef>
                <a:spcPct val="0"/>
              </a:spcBef>
              <a:spcAft>
                <a:spcPct val="0"/>
              </a:spcAft>
              <a:buClr>
                <a:srgbClr val="ED7925"/>
              </a:buClr>
              <a:buFont typeface="Georgia" pitchFamily="18" charset="0"/>
              <a:buChar char="›"/>
              <a:defRPr sz="2800">
                <a:solidFill>
                  <a:srgbClr val="444424"/>
                </a:solidFill>
                <a:latin typeface="+mn-lt"/>
                <a:ea typeface="+mn-ea"/>
                <a:cs typeface="+mn-cs"/>
              </a:defRPr>
            </a:lvl1pPr>
            <a:lvl2pPr marL="533400" indent="-176213" algn="l" rtl="0" eaLnBrk="0" fontAlgn="base" hangingPunct="0">
              <a:lnSpc>
                <a:spcPts val="2600"/>
              </a:lnSpc>
              <a:spcBef>
                <a:spcPct val="0"/>
              </a:spcBef>
              <a:spcAft>
                <a:spcPct val="0"/>
              </a:spcAft>
              <a:buClr>
                <a:srgbClr val="ED7925"/>
              </a:buClr>
              <a:buFont typeface="Georgia" pitchFamily="18" charset="0"/>
              <a:buChar char="›"/>
              <a:defRPr sz="2400">
                <a:solidFill>
                  <a:srgbClr val="444424"/>
                </a:solidFill>
                <a:latin typeface="+mn-lt"/>
              </a:defRPr>
            </a:lvl2pPr>
            <a:lvl3pPr marL="898525" indent="-177800" algn="l" rtl="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mn-lt"/>
              </a:defRPr>
            </a:lvl3pPr>
            <a:lvl4pPr marL="1255713" indent="-177800" algn="l" rtl="0" eaLnBrk="0" fontAlgn="base" hangingPunct="0">
              <a:lnSpc>
                <a:spcPts val="2600"/>
              </a:lnSpc>
              <a:spcBef>
                <a:spcPct val="0"/>
              </a:spcBef>
              <a:spcAft>
                <a:spcPct val="0"/>
              </a:spcAft>
              <a:buClr>
                <a:srgbClr val="ED7925"/>
              </a:buClr>
              <a:buFont typeface="Georgia" pitchFamily="18" charset="0"/>
              <a:buChar char="›"/>
              <a:defRPr sz="1800">
                <a:solidFill>
                  <a:srgbClr val="444424"/>
                </a:solidFill>
                <a:latin typeface="+mn-lt"/>
              </a:defRPr>
            </a:lvl4pPr>
            <a:lvl5pPr marL="1612900" indent="-177800" algn="l" rtl="0" eaLnBrk="0" fontAlgn="base" hangingPunct="0">
              <a:lnSpc>
                <a:spcPts val="2600"/>
              </a:lnSpc>
              <a:spcBef>
                <a:spcPct val="0"/>
              </a:spcBef>
              <a:spcAft>
                <a:spcPct val="0"/>
              </a:spcAft>
              <a:buClr>
                <a:srgbClr val="ED7925"/>
              </a:buClr>
              <a:buFont typeface="Georgia" pitchFamily="18" charset="0"/>
              <a:buChar char="›"/>
              <a:defRPr sz="1800">
                <a:solidFill>
                  <a:srgbClr val="444424"/>
                </a:solidFill>
                <a:latin typeface="+mn-lt"/>
              </a:defRPr>
            </a:lvl5pPr>
            <a:lvl6pPr marL="2070100" indent="-177800" algn="l" rtl="0" eaLnBrk="1" fontAlgn="base" hangingPunct="1">
              <a:lnSpc>
                <a:spcPts val="2600"/>
              </a:lnSpc>
              <a:spcBef>
                <a:spcPct val="0"/>
              </a:spcBef>
              <a:spcAft>
                <a:spcPct val="0"/>
              </a:spcAft>
              <a:buClr>
                <a:srgbClr val="ED7925"/>
              </a:buClr>
              <a:buFont typeface="Georgia" pitchFamily="18" charset="0"/>
              <a:buChar char="›"/>
              <a:defRPr sz="1800">
                <a:solidFill>
                  <a:srgbClr val="444424"/>
                </a:solidFill>
                <a:latin typeface="+mn-lt"/>
              </a:defRPr>
            </a:lvl6pPr>
            <a:lvl7pPr marL="2527300" indent="-177800" algn="l" rtl="0" eaLnBrk="1" fontAlgn="base" hangingPunct="1">
              <a:lnSpc>
                <a:spcPts val="2600"/>
              </a:lnSpc>
              <a:spcBef>
                <a:spcPct val="0"/>
              </a:spcBef>
              <a:spcAft>
                <a:spcPct val="0"/>
              </a:spcAft>
              <a:buClr>
                <a:srgbClr val="ED7925"/>
              </a:buClr>
              <a:buFont typeface="Georgia" pitchFamily="18" charset="0"/>
              <a:buChar char="›"/>
              <a:defRPr sz="1800">
                <a:solidFill>
                  <a:srgbClr val="444424"/>
                </a:solidFill>
                <a:latin typeface="+mn-lt"/>
              </a:defRPr>
            </a:lvl7pPr>
            <a:lvl8pPr marL="2984500" indent="-177800" algn="l" rtl="0" eaLnBrk="1" fontAlgn="base" hangingPunct="1">
              <a:lnSpc>
                <a:spcPts val="2600"/>
              </a:lnSpc>
              <a:spcBef>
                <a:spcPct val="0"/>
              </a:spcBef>
              <a:spcAft>
                <a:spcPct val="0"/>
              </a:spcAft>
              <a:buClr>
                <a:srgbClr val="ED7925"/>
              </a:buClr>
              <a:buFont typeface="Georgia" pitchFamily="18" charset="0"/>
              <a:buChar char="›"/>
              <a:defRPr sz="1800">
                <a:solidFill>
                  <a:srgbClr val="444424"/>
                </a:solidFill>
                <a:latin typeface="+mn-lt"/>
              </a:defRPr>
            </a:lvl8pPr>
            <a:lvl9pPr marL="3441700" indent="-177800" algn="l" rtl="0" eaLnBrk="1" fontAlgn="base" hangingPunct="1">
              <a:lnSpc>
                <a:spcPts val="2600"/>
              </a:lnSpc>
              <a:spcBef>
                <a:spcPct val="0"/>
              </a:spcBef>
              <a:spcAft>
                <a:spcPct val="0"/>
              </a:spcAft>
              <a:buClr>
                <a:srgbClr val="ED7925"/>
              </a:buClr>
              <a:buFont typeface="Georgia" pitchFamily="18" charset="0"/>
              <a:buChar char="›"/>
              <a:defRPr sz="1800">
                <a:solidFill>
                  <a:srgbClr val="444424"/>
                </a:solidFill>
                <a:latin typeface="+mn-lt"/>
              </a:defRPr>
            </a:lvl9pPr>
          </a:lstStyle>
          <a:p>
            <a:pPr marL="0" marR="0" lvl="0" indent="0" algn="l" defTabSz="914400" rtl="0" eaLnBrk="0" fontAlgn="base" latinLnBrk="0" hangingPunct="0">
              <a:lnSpc>
                <a:spcPts val="2600"/>
              </a:lnSpc>
              <a:spcBef>
                <a:spcPct val="0"/>
              </a:spcBef>
              <a:spcAft>
                <a:spcPct val="0"/>
              </a:spcAft>
              <a:buClr>
                <a:srgbClr val="ED7925"/>
              </a:buClr>
              <a:buSzTx/>
              <a:buFont typeface="Georgia" pitchFamily="18" charset="0"/>
              <a:buNone/>
              <a:tabLst/>
              <a:defRPr/>
            </a:pPr>
            <a:r>
              <a:rPr kumimoji="0" lang="de-DE" sz="1800" b="1" i="0" u="none" strike="noStrike" kern="0" cap="none" spc="0" normalizeH="0" baseline="0" noProof="0" dirty="0">
                <a:ln>
                  <a:noFill/>
                </a:ln>
                <a:solidFill>
                  <a:srgbClr val="000000"/>
                </a:solidFill>
                <a:effectLst/>
                <a:uLnTx/>
                <a:uFillTx/>
                <a:latin typeface="Arial"/>
                <a:ea typeface="+mn-ea"/>
                <a:cs typeface="+mn-cs"/>
              </a:rPr>
              <a:t>Traumapädagogisches Milieu</a:t>
            </a:r>
          </a:p>
          <a:p>
            <a:pPr marL="177800" marR="0" lvl="0" indent="-177800" algn="l" defTabSz="914400" rtl="0" eaLnBrk="0" fontAlgn="base" latinLnBrk="0" hangingPunct="0">
              <a:lnSpc>
                <a:spcPts val="2600"/>
              </a:lnSpc>
              <a:spcBef>
                <a:spcPct val="0"/>
              </a:spcBef>
              <a:spcAft>
                <a:spcPct val="0"/>
              </a:spcAft>
              <a:buClr>
                <a:srgbClr val="ED7925"/>
              </a:buClr>
              <a:buSzTx/>
              <a:buFont typeface="Georgia" pitchFamily="18" charset="0"/>
              <a:buChar char="›"/>
              <a:tabLst/>
              <a:defRPr/>
            </a:pPr>
            <a:endParaRPr kumimoji="0" lang="de-DE" sz="1800" b="0" i="0" u="none" strike="noStrike" kern="0" cap="none" spc="0" normalizeH="0" baseline="0" noProof="0" dirty="0">
              <a:ln>
                <a:noFill/>
              </a:ln>
              <a:solidFill>
                <a:srgbClr val="E65F4B"/>
              </a:solidFill>
              <a:effectLst/>
              <a:uLnTx/>
              <a:uFillTx/>
              <a:latin typeface="Arial"/>
              <a:ea typeface="+mn-ea"/>
              <a:cs typeface="+mn-cs"/>
            </a:endParaRPr>
          </a:p>
          <a:p>
            <a:pPr marL="177800" marR="0" lvl="0" indent="-177800" algn="l" defTabSz="914400" rtl="0" eaLnBrk="0" fontAlgn="base" latinLnBrk="0" hangingPunct="0">
              <a:lnSpc>
                <a:spcPts val="2600"/>
              </a:lnSpc>
              <a:spcBef>
                <a:spcPct val="0"/>
              </a:spcBef>
              <a:spcAft>
                <a:spcPts val="1200"/>
              </a:spcAft>
              <a:buClr>
                <a:srgbClr val="000000"/>
              </a:buClr>
              <a:buSzTx/>
              <a:buFont typeface="Georgia" pitchFamily="18" charset="0"/>
              <a:buChar char="›"/>
              <a:tabLst/>
              <a:defRPr/>
            </a:pPr>
            <a:r>
              <a:rPr kumimoji="0" lang="de-DE" sz="1800" b="0" i="0" u="none" strike="noStrike" kern="0" cap="none" spc="0" normalizeH="0" baseline="0" noProof="0" dirty="0">
                <a:ln>
                  <a:noFill/>
                </a:ln>
                <a:solidFill>
                  <a:srgbClr val="000000"/>
                </a:solidFill>
                <a:effectLst/>
                <a:uLnTx/>
                <a:uFillTx/>
                <a:latin typeface="Arial"/>
                <a:ea typeface="+mn-ea"/>
                <a:cs typeface="+mn-cs"/>
              </a:rPr>
              <a:t>Transparenz/Berechenbarkeit</a:t>
            </a:r>
          </a:p>
          <a:p>
            <a:pPr marL="177800" marR="0" lvl="0" indent="-177800" algn="l" defTabSz="914400" rtl="0" eaLnBrk="0" fontAlgn="base" latinLnBrk="0" hangingPunct="0">
              <a:lnSpc>
                <a:spcPts val="2600"/>
              </a:lnSpc>
              <a:spcBef>
                <a:spcPct val="0"/>
              </a:spcBef>
              <a:spcAft>
                <a:spcPts val="1200"/>
              </a:spcAft>
              <a:buClr>
                <a:srgbClr val="000000"/>
              </a:buClr>
              <a:buSzTx/>
              <a:buFont typeface="Georgia" pitchFamily="18" charset="0"/>
              <a:buChar char="›"/>
              <a:tabLst/>
              <a:defRPr/>
            </a:pPr>
            <a:r>
              <a:rPr kumimoji="0" lang="de-DE" sz="1800" b="0" i="0" u="none" strike="noStrike" kern="0" cap="none" spc="0" normalizeH="0" baseline="0" noProof="0" dirty="0">
                <a:ln>
                  <a:noFill/>
                </a:ln>
                <a:solidFill>
                  <a:srgbClr val="000000"/>
                </a:solidFill>
                <a:effectLst/>
                <a:uLnTx/>
                <a:uFillTx/>
                <a:latin typeface="Arial"/>
                <a:ea typeface="+mn-ea"/>
                <a:cs typeface="+mn-cs"/>
              </a:rPr>
              <a:t>Beziehungsangebote/Anwaltschaft</a:t>
            </a:r>
          </a:p>
          <a:p>
            <a:pPr marL="177800" marR="0" lvl="0" indent="-177800" algn="l" defTabSz="914400" rtl="0" eaLnBrk="0" fontAlgn="base" latinLnBrk="0" hangingPunct="0">
              <a:lnSpc>
                <a:spcPts val="2600"/>
              </a:lnSpc>
              <a:spcBef>
                <a:spcPct val="0"/>
              </a:spcBef>
              <a:spcAft>
                <a:spcPts val="1200"/>
              </a:spcAft>
              <a:buClr>
                <a:srgbClr val="000000"/>
              </a:buClr>
              <a:buSzTx/>
              <a:buFont typeface="Georgia" pitchFamily="18" charset="0"/>
              <a:buChar char="›"/>
              <a:tabLst/>
              <a:defRPr/>
            </a:pPr>
            <a:r>
              <a:rPr kumimoji="0" lang="de-DE" sz="1800" b="0" i="0" u="none" strike="noStrike" kern="0" cap="none" spc="0" normalizeH="0" baseline="0" noProof="0" dirty="0">
                <a:ln>
                  <a:noFill/>
                </a:ln>
                <a:solidFill>
                  <a:srgbClr val="000000"/>
                </a:solidFill>
                <a:effectLst/>
                <a:uLnTx/>
                <a:uFillTx/>
                <a:latin typeface="Arial"/>
                <a:ea typeface="+mn-ea"/>
                <a:cs typeface="+mn-cs"/>
              </a:rPr>
              <a:t>Beachtet werden/wichtig sein</a:t>
            </a:r>
          </a:p>
          <a:p>
            <a:pPr marL="177800" marR="0" lvl="0" indent="-177800" algn="l" defTabSz="914400" rtl="0" eaLnBrk="0" fontAlgn="base" latinLnBrk="0" hangingPunct="0">
              <a:lnSpc>
                <a:spcPts val="2600"/>
              </a:lnSpc>
              <a:spcBef>
                <a:spcPct val="0"/>
              </a:spcBef>
              <a:spcAft>
                <a:spcPts val="1200"/>
              </a:spcAft>
              <a:buClr>
                <a:srgbClr val="000000"/>
              </a:buClr>
              <a:buSzTx/>
              <a:buFont typeface="Georgia" pitchFamily="18" charset="0"/>
              <a:buChar char="›"/>
              <a:tabLst/>
              <a:defRPr/>
            </a:pPr>
            <a:r>
              <a:rPr kumimoji="0" lang="de-DE" sz="1800" b="0" i="0" u="none" strike="noStrike" kern="0" cap="none" spc="0" normalizeH="0" baseline="0" noProof="0" dirty="0">
                <a:ln>
                  <a:noFill/>
                </a:ln>
                <a:solidFill>
                  <a:srgbClr val="000000"/>
                </a:solidFill>
                <a:effectLst/>
                <a:uLnTx/>
                <a:uFillTx/>
                <a:latin typeface="Arial"/>
                <a:ea typeface="+mn-ea"/>
                <a:cs typeface="+mn-cs"/>
              </a:rPr>
              <a:t>Wertschätzung (Besonderheit)</a:t>
            </a:r>
          </a:p>
          <a:p>
            <a:pPr marL="177800" marR="0" lvl="0" indent="-177800" algn="l" defTabSz="914400" rtl="0" eaLnBrk="0" fontAlgn="base" latinLnBrk="0" hangingPunct="0">
              <a:lnSpc>
                <a:spcPts val="2600"/>
              </a:lnSpc>
              <a:spcBef>
                <a:spcPct val="0"/>
              </a:spcBef>
              <a:spcAft>
                <a:spcPts val="1200"/>
              </a:spcAft>
              <a:buClr>
                <a:srgbClr val="000000"/>
              </a:buClr>
              <a:buSzTx/>
              <a:buFont typeface="Georgia" pitchFamily="18" charset="0"/>
              <a:buChar char="›"/>
              <a:tabLst/>
              <a:defRPr/>
            </a:pPr>
            <a:r>
              <a:rPr kumimoji="0" lang="de-DE" sz="1800" b="0" i="0" u="none" strike="noStrike" kern="0" cap="none" spc="0" normalizeH="0" baseline="0" noProof="0" dirty="0">
                <a:ln>
                  <a:noFill/>
                </a:ln>
                <a:solidFill>
                  <a:srgbClr val="000000"/>
                </a:solidFill>
                <a:effectLst/>
                <a:uLnTx/>
                <a:uFillTx/>
                <a:latin typeface="Arial"/>
                <a:ea typeface="+mn-ea"/>
                <a:cs typeface="+mn-cs"/>
              </a:rPr>
              <a:t>Lob und Ermutigung</a:t>
            </a:r>
          </a:p>
          <a:p>
            <a:pPr marL="177800" marR="0" lvl="0" indent="-177800" algn="l" defTabSz="914400" rtl="0" eaLnBrk="0" fontAlgn="base" latinLnBrk="0" hangingPunct="0">
              <a:lnSpc>
                <a:spcPts val="2600"/>
              </a:lnSpc>
              <a:spcBef>
                <a:spcPct val="0"/>
              </a:spcBef>
              <a:spcAft>
                <a:spcPts val="1200"/>
              </a:spcAft>
              <a:buClr>
                <a:srgbClr val="000000"/>
              </a:buClr>
              <a:buSzTx/>
              <a:buFont typeface="Georgia" pitchFamily="18" charset="0"/>
              <a:buChar char="›"/>
              <a:tabLst/>
              <a:defRPr/>
            </a:pPr>
            <a:r>
              <a:rPr kumimoji="0" lang="de-DE" sz="1800" b="0" i="0" u="none" strike="noStrike" kern="0" cap="none" spc="0" normalizeH="0" baseline="0" noProof="0" dirty="0">
                <a:ln>
                  <a:noFill/>
                </a:ln>
                <a:solidFill>
                  <a:srgbClr val="000000"/>
                </a:solidFill>
                <a:effectLst/>
                <a:uLnTx/>
                <a:uFillTx/>
                <a:latin typeface="Arial"/>
                <a:ea typeface="+mn-ea"/>
                <a:cs typeface="+mn-cs"/>
              </a:rPr>
              <a:t>Bedürfnisorientierung</a:t>
            </a:r>
          </a:p>
          <a:p>
            <a:pPr marL="177800" marR="0" lvl="0" indent="-177800" algn="l" defTabSz="914400" rtl="0" eaLnBrk="0" fontAlgn="base" latinLnBrk="0" hangingPunct="0">
              <a:lnSpc>
                <a:spcPts val="2600"/>
              </a:lnSpc>
              <a:spcBef>
                <a:spcPct val="0"/>
              </a:spcBef>
              <a:spcAft>
                <a:spcPts val="1200"/>
              </a:spcAft>
              <a:buClr>
                <a:srgbClr val="000000"/>
              </a:buClr>
              <a:buSzTx/>
              <a:buFont typeface="Georgia" pitchFamily="18" charset="0"/>
              <a:buChar char="›"/>
              <a:tabLst/>
              <a:defRPr/>
            </a:pPr>
            <a:r>
              <a:rPr kumimoji="0" lang="de-DE" sz="1800" b="0" i="0" u="none" strike="noStrike" kern="0" cap="none" spc="0" normalizeH="0" baseline="0" noProof="0" dirty="0">
                <a:ln>
                  <a:noFill/>
                </a:ln>
                <a:solidFill>
                  <a:srgbClr val="000000"/>
                </a:solidFill>
                <a:effectLst/>
                <a:uLnTx/>
                <a:uFillTx/>
                <a:latin typeface="Arial"/>
                <a:ea typeface="+mn-ea"/>
                <a:cs typeface="+mn-cs"/>
              </a:rPr>
              <a:t>Vieles mitbestimmen können - Partizipation</a:t>
            </a:r>
          </a:p>
          <a:p>
            <a:pPr marL="177800" marR="0" lvl="0" indent="-177800" algn="l" defTabSz="914400" rtl="0" eaLnBrk="0" fontAlgn="base" latinLnBrk="0" hangingPunct="0">
              <a:lnSpc>
                <a:spcPts val="2600"/>
              </a:lnSpc>
              <a:spcBef>
                <a:spcPct val="0"/>
              </a:spcBef>
              <a:spcAft>
                <a:spcPts val="1200"/>
              </a:spcAft>
              <a:buClr>
                <a:srgbClr val="000000"/>
              </a:buClr>
              <a:buSzTx/>
              <a:buFont typeface="Georgia" pitchFamily="18" charset="0"/>
              <a:buChar char="›"/>
              <a:tabLst/>
              <a:defRPr/>
            </a:pPr>
            <a:r>
              <a:rPr kumimoji="0" lang="de-DE" sz="1800" b="1" i="0" u="none" strike="noStrike" kern="0" cap="none" spc="0" normalizeH="0" baseline="0" noProof="0" dirty="0">
                <a:ln>
                  <a:noFill/>
                </a:ln>
                <a:solidFill>
                  <a:srgbClr val="000000"/>
                </a:solidFill>
                <a:effectLst/>
                <a:uLnTx/>
                <a:uFillTx/>
                <a:latin typeface="Arial"/>
                <a:ea typeface="+mn-ea"/>
                <a:cs typeface="+mn-cs"/>
              </a:rPr>
              <a:t>Freude</a:t>
            </a:r>
            <a:endParaRPr kumimoji="0" lang="de-DE" sz="18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Datumsplatzhalter 2"/>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Arial"/>
                <a:ea typeface="+mn-ea"/>
                <a:cs typeface="+mn-cs"/>
              </a:rPr>
              <a:t>4. September 2024</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Fußzeilenplatzhalter 3"/>
          <p:cNvSpPr>
            <a:spLocks noGrp="1"/>
          </p:cNvSpPr>
          <p:nvPr>
            <p:ph type="ftr" sz="quarter" idx="10"/>
          </p:nvPr>
        </p:nvSpPr>
        <p:spPr>
          <a:xfrm>
            <a:off x="2267744" y="6415200"/>
            <a:ext cx="2952328"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srgbClr val="000000"/>
                </a:solidFill>
                <a:effectLst/>
                <a:uLnTx/>
                <a:uFillTx/>
                <a:latin typeface="Arial"/>
                <a:ea typeface="+mn-ea"/>
                <a:cs typeface="+mn-cs"/>
              </a:rPr>
              <a:t>Marc Schmid | Folgen von Vernachlässigung und Misshandlung </a:t>
            </a:r>
          </a:p>
        </p:txBody>
      </p:sp>
    </p:spTree>
    <p:extLst>
      <p:ext uri="{BB962C8B-B14F-4D97-AF65-F5344CB8AC3E}">
        <p14:creationId xmlns:p14="http://schemas.microsoft.com/office/powerpoint/2010/main" val="1483854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7BF1FF-A523-E8E1-7EEF-CC70A0686C88}"/>
              </a:ext>
            </a:extLst>
          </p:cNvPr>
          <p:cNvSpPr>
            <a:spLocks noGrp="1"/>
          </p:cNvSpPr>
          <p:nvPr>
            <p:ph type="title"/>
          </p:nvPr>
        </p:nvSpPr>
        <p:spPr>
          <a:xfrm>
            <a:off x="323528" y="154572"/>
            <a:ext cx="8425185" cy="1054132"/>
          </a:xfrm>
        </p:spPr>
        <p:txBody>
          <a:bodyPr/>
          <a:lstStyle/>
          <a:p>
            <a:r>
              <a:rPr lang="de-DE" dirty="0"/>
              <a:t>Zusammenfassung und Schlussfolgerungen</a:t>
            </a:r>
            <a:br>
              <a:rPr lang="de-DE" dirty="0"/>
            </a:br>
            <a:r>
              <a:rPr lang="de-DE" dirty="0">
                <a:solidFill>
                  <a:schemeClr val="tx2"/>
                </a:solidFill>
              </a:rPr>
              <a:t>Frühe Traumata gravierende Langzeitfolgen</a:t>
            </a:r>
            <a:br>
              <a:rPr lang="de-DE" dirty="0"/>
            </a:br>
            <a:endParaRPr lang="de-DE" dirty="0"/>
          </a:p>
        </p:txBody>
      </p:sp>
      <p:sp>
        <p:nvSpPr>
          <p:cNvPr id="3" name="Inhaltsplatzhalter 2">
            <a:extLst>
              <a:ext uri="{FF2B5EF4-FFF2-40B4-BE49-F238E27FC236}">
                <a16:creationId xmlns:a16="http://schemas.microsoft.com/office/drawing/2014/main" id="{3FD7CD42-8BE6-FCD5-0D55-442676D51EEF}"/>
              </a:ext>
            </a:extLst>
          </p:cNvPr>
          <p:cNvSpPr>
            <a:spLocks noGrp="1"/>
          </p:cNvSpPr>
          <p:nvPr>
            <p:ph idx="1"/>
          </p:nvPr>
        </p:nvSpPr>
        <p:spPr>
          <a:xfrm>
            <a:off x="251520" y="1052736"/>
            <a:ext cx="8497193" cy="5112569"/>
          </a:xfrm>
        </p:spPr>
        <p:txBody>
          <a:bodyPr/>
          <a:lstStyle/>
          <a:p>
            <a:pPr>
              <a:spcAft>
                <a:spcPts val="1200"/>
              </a:spcAft>
              <a:buClr>
                <a:schemeClr val="tx2"/>
              </a:buClr>
            </a:pPr>
            <a:r>
              <a:rPr lang="de-DE" sz="1800" dirty="0"/>
              <a:t>Misshandlung und Vernachlässigung haben gravierende Langzeitfolgen auf fast alle zentralen Lebensbereiche und beeinträchtigen die gesellschaftliche Teilhabe und Lebensqualität massiv.</a:t>
            </a:r>
          </a:p>
          <a:p>
            <a:pPr>
              <a:spcAft>
                <a:spcPts val="1200"/>
              </a:spcAft>
              <a:buClr>
                <a:schemeClr val="tx2"/>
              </a:buClr>
            </a:pPr>
            <a:r>
              <a:rPr lang="de-DE" sz="1800" dirty="0"/>
              <a:t>Die Betroffenen konnten in den traumatisierenden Umwelten wichtige sozioemotionale Fertigkeiten zur Selbst- und Beziehungsregulation nicht ausreichend erlernen.</a:t>
            </a:r>
          </a:p>
          <a:p>
            <a:pPr>
              <a:spcAft>
                <a:spcPts val="1200"/>
              </a:spcAft>
              <a:buClr>
                <a:schemeClr val="tx2"/>
              </a:buClr>
            </a:pPr>
            <a:r>
              <a:rPr lang="de-DE" sz="1800" dirty="0"/>
              <a:t>Diese Defizite in der Selbst- und Beziehungsregulation führen dann zu einer breiten Palette an Psychopathologie und massiven Teilhabebeeinträchtigungen auf dem gesamten weiteren Lebensweg.</a:t>
            </a:r>
          </a:p>
          <a:p>
            <a:pPr>
              <a:spcAft>
                <a:spcPts val="1200"/>
              </a:spcAft>
              <a:buClr>
                <a:schemeClr val="tx2"/>
              </a:buClr>
            </a:pPr>
            <a:r>
              <a:rPr lang="de-DE" sz="1800" dirty="0"/>
              <a:t>Investitionen in eine indizierte Prävention und einen evidenzbasierten Kinderschutz sind daher nicht nur ethisch, sondern auch volkswirtschaftlich geboten (Bellis et al. 2019)</a:t>
            </a:r>
          </a:p>
          <a:p>
            <a:pPr>
              <a:spcAft>
                <a:spcPts val="1200"/>
              </a:spcAft>
              <a:buClr>
                <a:schemeClr val="tx2"/>
              </a:buClr>
            </a:pPr>
            <a:r>
              <a:rPr lang="de-DE" sz="1800" dirty="0"/>
              <a:t>Die ausgeprägten Teilhabebeeinträchtigungen zeigen, dass viele Betroffene eine Kombination, aus nachhaltigen lebensweltorientierten und psychotherapeutischen Hilfen benötigen. Insgesamt braucht es eine stärkere Evidenzorientierung und Qualitätssicherung im Kinderschutz.      </a:t>
            </a:r>
          </a:p>
        </p:txBody>
      </p:sp>
      <p:sp>
        <p:nvSpPr>
          <p:cNvPr id="4" name="Fußzeilenplatzhalter 3">
            <a:extLst>
              <a:ext uri="{FF2B5EF4-FFF2-40B4-BE49-F238E27FC236}">
                <a16:creationId xmlns:a16="http://schemas.microsoft.com/office/drawing/2014/main" id="{D2BFD380-CACF-B025-9CE7-1A15B7B7D2B4}"/>
              </a:ext>
            </a:extLst>
          </p:cNvPr>
          <p:cNvSpPr>
            <a:spLocks noGrp="1"/>
          </p:cNvSpPr>
          <p:nvPr>
            <p:ph type="ftr" sz="quarter" idx="10"/>
          </p:nvPr>
        </p:nvSpPr>
        <p:spPr>
          <a:xfrm>
            <a:off x="2267744" y="6415200"/>
            <a:ext cx="3384376" cy="288000"/>
          </a:xfrm>
        </p:spPr>
        <p:txBody>
          <a:bodyPr/>
          <a:lstStyle/>
          <a:p>
            <a:r>
              <a:rPr lang="de-CH" dirty="0"/>
              <a:t>Marc Schmid | Folgen von Vernachlässigung und Misshandlung </a:t>
            </a:r>
          </a:p>
        </p:txBody>
      </p:sp>
      <p:sp>
        <p:nvSpPr>
          <p:cNvPr id="5" name="Foliennummernplatzhalter 4">
            <a:extLst>
              <a:ext uri="{FF2B5EF4-FFF2-40B4-BE49-F238E27FC236}">
                <a16:creationId xmlns:a16="http://schemas.microsoft.com/office/drawing/2014/main" id="{30658DAC-8B0C-84DA-558D-908C59BFCEF5}"/>
              </a:ext>
            </a:extLst>
          </p:cNvPr>
          <p:cNvSpPr>
            <a:spLocks noGrp="1"/>
          </p:cNvSpPr>
          <p:nvPr>
            <p:ph type="sldNum" sz="quarter" idx="11"/>
          </p:nvPr>
        </p:nvSpPr>
        <p:spPr/>
        <p:txBody>
          <a:bodyPr/>
          <a:lstStyle/>
          <a:p>
            <a:r>
              <a:rPr lang="de-CH"/>
              <a:t>Seite </a:t>
            </a:r>
            <a:fld id="{A7D177B1-682A-4206-963F-0226912C8EC9}" type="slidenum">
              <a:rPr lang="de-CH" smtClean="0"/>
              <a:pPr/>
              <a:t>45</a:t>
            </a:fld>
            <a:endParaRPr lang="de-CH" dirty="0"/>
          </a:p>
        </p:txBody>
      </p:sp>
      <p:sp>
        <p:nvSpPr>
          <p:cNvPr id="6" name="Datumsplatzhalter 5">
            <a:extLst>
              <a:ext uri="{FF2B5EF4-FFF2-40B4-BE49-F238E27FC236}">
                <a16:creationId xmlns:a16="http://schemas.microsoft.com/office/drawing/2014/main" id="{1362D25A-DE27-2DCA-3F6B-EDCEA54AC503}"/>
              </a:ext>
            </a:extLst>
          </p:cNvPr>
          <p:cNvSpPr>
            <a:spLocks noGrp="1"/>
          </p:cNvSpPr>
          <p:nvPr>
            <p:ph type="dt" sz="half" idx="12"/>
          </p:nvPr>
        </p:nvSpPr>
        <p:spPr/>
        <p:txBody>
          <a:bodyPr/>
          <a:lstStyle/>
          <a:p>
            <a:r>
              <a:rPr lang="de-DE"/>
              <a:t>4. September 2024</a:t>
            </a:r>
            <a:endParaRPr lang="de-CH" dirty="0"/>
          </a:p>
        </p:txBody>
      </p:sp>
    </p:spTree>
    <p:extLst>
      <p:ext uri="{BB962C8B-B14F-4D97-AF65-F5344CB8AC3E}">
        <p14:creationId xmlns:p14="http://schemas.microsoft.com/office/powerpoint/2010/main" val="1606282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Fazit</a:t>
            </a:r>
          </a:p>
        </p:txBody>
      </p:sp>
      <p:sp>
        <p:nvSpPr>
          <p:cNvPr id="3" name="Inhaltsplatzhalter 2"/>
          <p:cNvSpPr>
            <a:spLocks noGrp="1"/>
          </p:cNvSpPr>
          <p:nvPr>
            <p:ph idx="1"/>
          </p:nvPr>
        </p:nvSpPr>
        <p:spPr>
          <a:xfrm>
            <a:off x="4427984" y="1412875"/>
            <a:ext cx="4320728" cy="4752429"/>
          </a:xfrm>
        </p:spPr>
        <p:txBody>
          <a:bodyPr/>
          <a:lstStyle/>
          <a:p>
            <a:pPr marL="0" indent="0">
              <a:lnSpc>
                <a:spcPct val="150000"/>
              </a:lnSpc>
              <a:spcBef>
                <a:spcPts val="0"/>
              </a:spcBef>
              <a:spcAft>
                <a:spcPts val="1800"/>
              </a:spcAft>
              <a:buNone/>
            </a:pPr>
            <a:r>
              <a:rPr lang="de-DE" sz="1800" dirty="0"/>
              <a:t>Wer diesen Kindern eine professionelle, reflektierte und emotional engagierte Bindungsperson sein möchte, braucht ausreichend persönliche, soziale, institutionelle Unterstützung, und die Träger benötigen ausreichende gesellschaftliche Anerkennung, Ausstattung und personelle Ressourcen!</a:t>
            </a:r>
          </a:p>
        </p:txBody>
      </p:sp>
      <p:sp>
        <p:nvSpPr>
          <p:cNvPr id="5" name="Foliennummernplatzhalter 4"/>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2" descr="C:\Users\Schmid\Pictures\inhou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08" y="980728"/>
            <a:ext cx="3743325" cy="482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umsplatzhalter 6"/>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Arial"/>
                <a:ea typeface="+mn-ea"/>
                <a:cs typeface="+mn-cs"/>
              </a:rPr>
              <a:t>4. September 2024</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Fußzeilenplatzhalter 3"/>
          <p:cNvSpPr>
            <a:spLocks noGrp="1"/>
          </p:cNvSpPr>
          <p:nvPr>
            <p:ph type="ftr" sz="quarter" idx="10"/>
          </p:nvPr>
        </p:nvSpPr>
        <p:spPr>
          <a:xfrm>
            <a:off x="2267744" y="6415200"/>
            <a:ext cx="2952328"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00000"/>
                </a:solidFill>
                <a:effectLst/>
                <a:uLnTx/>
                <a:uFillTx/>
                <a:latin typeface="Arial"/>
                <a:ea typeface="+mn-ea"/>
                <a:cs typeface="+mn-cs"/>
              </a:rPr>
              <a:t>Marc Schmid | Folgen von Vernachlässigung und Misshandlung </a:t>
            </a:r>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feld 3">
            <a:extLst>
              <a:ext uri="{FF2B5EF4-FFF2-40B4-BE49-F238E27FC236}">
                <a16:creationId xmlns:a16="http://schemas.microsoft.com/office/drawing/2014/main" id="{D4122269-A5E9-11ED-18E2-25F01122BF30}"/>
              </a:ext>
            </a:extLst>
          </p:cNvPr>
          <p:cNvSpPr txBox="1"/>
          <p:nvPr/>
        </p:nvSpPr>
        <p:spPr>
          <a:xfrm>
            <a:off x="395288" y="6021288"/>
            <a:ext cx="914400" cy="914400"/>
          </a:xfrm>
          <a:prstGeom prst="rect">
            <a:avLst/>
          </a:prstGeom>
          <a:noFill/>
        </p:spPr>
        <p:txBody>
          <a:bodyPr wrap="none" lIns="0" tIns="0" rIns="0" bIns="0" rtlCol="0">
            <a:noAutofit/>
          </a:bodyPr>
          <a:lstStyle/>
          <a:p>
            <a:r>
              <a:rPr lang="de-DE" sz="1400" dirty="0"/>
              <a:t>Cartoon: Renate Alf</a:t>
            </a:r>
          </a:p>
        </p:txBody>
      </p:sp>
    </p:spTree>
    <p:extLst>
      <p:ext uri="{BB962C8B-B14F-4D97-AF65-F5344CB8AC3E}">
        <p14:creationId xmlns:p14="http://schemas.microsoft.com/office/powerpoint/2010/main" val="32411142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Vielen Dank für Ihre Aufmerksamkeit</a:t>
            </a:r>
            <a:br>
              <a:rPr lang="de-CH" dirty="0"/>
            </a:br>
            <a:r>
              <a:rPr lang="de-CH" dirty="0">
                <a:solidFill>
                  <a:schemeClr val="tx2"/>
                </a:solidFill>
              </a:rPr>
              <a:t>Auf die Haltung kommt es an!</a:t>
            </a:r>
            <a:endParaRPr lang="de-CH" dirty="0"/>
          </a:p>
        </p:txBody>
      </p:sp>
      <p:sp>
        <p:nvSpPr>
          <p:cNvPr id="5" name="Foliennummernplatzhalter 4"/>
          <p:cNvSpPr>
            <a:spLocks noGrp="1"/>
          </p:cNvSpPr>
          <p:nvPr>
            <p:ph type="sldNum" sz="quarter" idx="11"/>
          </p:nvPr>
        </p:nvSpPr>
        <p:spPr/>
        <p:txBody>
          <a:bodyPr/>
          <a:lstStyle/>
          <a:p>
            <a:r>
              <a:rPr lang="de-CH"/>
              <a:t>Seite </a:t>
            </a:r>
            <a:fld id="{A7D177B1-682A-4206-963F-0226912C8EC9}" type="slidenum">
              <a:rPr lang="de-CH" smtClean="0"/>
              <a:pPr/>
              <a:t>47</a:t>
            </a:fld>
            <a:endParaRPr lang="de-CH" dirty="0"/>
          </a:p>
        </p:txBody>
      </p:sp>
      <p:sp>
        <p:nvSpPr>
          <p:cNvPr id="6" name="Inhaltsplatzhalter 1"/>
          <p:cNvSpPr>
            <a:spLocks noGrp="1"/>
          </p:cNvSpPr>
          <p:nvPr>
            <p:ph idx="1"/>
          </p:nvPr>
        </p:nvSpPr>
        <p:spPr>
          <a:xfrm>
            <a:off x="359532" y="1628800"/>
            <a:ext cx="4320480" cy="1180728"/>
          </a:xfrm>
        </p:spPr>
        <p:txBody>
          <a:bodyPr/>
          <a:lstStyle/>
          <a:p>
            <a:pPr marL="0" indent="0">
              <a:buNone/>
            </a:pPr>
            <a:r>
              <a:rPr lang="de-CH" sz="1800" dirty="0"/>
              <a:t>«Haltung ist eine kleine Sache, die einen grossen Unterschied macht.»</a:t>
            </a:r>
          </a:p>
          <a:p>
            <a:pPr marL="0" indent="0" algn="r">
              <a:buNone/>
            </a:pPr>
            <a:r>
              <a:rPr lang="de-CH" sz="1800" i="1" dirty="0"/>
              <a:t>Sir Winston Churchill</a:t>
            </a:r>
          </a:p>
        </p:txBody>
      </p:sp>
      <p:pic>
        <p:nvPicPr>
          <p:cNvPr id="7" name="Picture 7" descr="Datei:Churchill V sign HU 5552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1963" y="1399003"/>
            <a:ext cx="3352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p:cNvSpPr txBox="1">
            <a:spLocks noChangeArrowheads="1"/>
          </p:cNvSpPr>
          <p:nvPr/>
        </p:nvSpPr>
        <p:spPr bwMode="auto">
          <a:xfrm>
            <a:off x="5494338" y="5755343"/>
            <a:ext cx="3649662" cy="369332"/>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effectLst/>
                <a:uLnTx/>
                <a:uFillTx/>
                <a:cs typeface="Arial" charset="0"/>
              </a:rPr>
              <a:t>http://de.wikipedia.org/w/index.php?title=Datei:Churchill_V_sign_HU_55521.jpg&amp;filetimestamp=20080414235020</a:t>
            </a:r>
          </a:p>
        </p:txBody>
      </p:sp>
      <p:sp>
        <p:nvSpPr>
          <p:cNvPr id="9" name="Datumsplatzhalter 8"/>
          <p:cNvSpPr>
            <a:spLocks noGrp="1"/>
          </p:cNvSpPr>
          <p:nvPr>
            <p:ph type="dt" sz="half" idx="12"/>
          </p:nvPr>
        </p:nvSpPr>
        <p:spPr/>
        <p:txBody>
          <a:bodyPr/>
          <a:lstStyle/>
          <a:p>
            <a:r>
              <a:rPr lang="de-DE"/>
              <a:t>4. September 2024</a:t>
            </a:r>
            <a:endParaRPr lang="de-CH" dirty="0"/>
          </a:p>
        </p:txBody>
      </p:sp>
      <p:sp>
        <p:nvSpPr>
          <p:cNvPr id="10" name="Fußzeilenplatzhalter 9"/>
          <p:cNvSpPr>
            <a:spLocks noGrp="1"/>
          </p:cNvSpPr>
          <p:nvPr>
            <p:ph type="ftr" sz="quarter" idx="10"/>
          </p:nvPr>
        </p:nvSpPr>
        <p:spPr>
          <a:xfrm>
            <a:off x="2267744" y="6415200"/>
            <a:ext cx="3096344" cy="288000"/>
          </a:xfrm>
        </p:spPr>
        <p:txBody>
          <a:bodyPr/>
          <a:lstStyle/>
          <a:p>
            <a:r>
              <a:rPr lang="de-CH" dirty="0"/>
              <a:t>Marc Schmid | Folgen von Vernachlässigung und Misshandlung </a:t>
            </a:r>
          </a:p>
        </p:txBody>
      </p:sp>
    </p:spTree>
    <p:extLst>
      <p:ext uri="{BB962C8B-B14F-4D97-AF65-F5344CB8AC3E}">
        <p14:creationId xmlns:p14="http://schemas.microsoft.com/office/powerpoint/2010/main" val="3410974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sz="1800" dirty="0"/>
              <a:t>PD Dr. Marc Schmid</a:t>
            </a:r>
          </a:p>
          <a:p>
            <a:r>
              <a:rPr lang="de-DE" sz="1800" dirty="0"/>
              <a:t>Leitender Psychologe</a:t>
            </a:r>
          </a:p>
          <a:p>
            <a:r>
              <a:rPr lang="de-DE" sz="1800" dirty="0"/>
              <a:t>Klinik für Kinder und Jugendliche</a:t>
            </a:r>
          </a:p>
          <a:p>
            <a:endParaRPr lang="de-DE" sz="1800" dirty="0"/>
          </a:p>
          <a:p>
            <a:r>
              <a:rPr lang="de-DE" sz="1800" dirty="0"/>
              <a:t>+41 61 325 82 55</a:t>
            </a:r>
          </a:p>
          <a:p>
            <a:endParaRPr lang="de-DE" sz="1800" dirty="0"/>
          </a:p>
          <a:p>
            <a:r>
              <a:rPr lang="de-DE" sz="1800" dirty="0"/>
              <a:t>marc.schmid@upk.ch</a:t>
            </a:r>
          </a:p>
          <a:p>
            <a:endParaRPr lang="de-DE" sz="1800" dirty="0"/>
          </a:p>
          <a:p>
            <a:r>
              <a:rPr lang="de-DE" sz="1800" dirty="0"/>
              <a:t>www.upk.ch</a:t>
            </a:r>
          </a:p>
          <a:p>
            <a:r>
              <a:rPr lang="de-DE" sz="1800" dirty="0"/>
              <a:t>www.traumapaedagogik.ch</a:t>
            </a:r>
          </a:p>
          <a:p>
            <a:r>
              <a:rPr lang="de-DE" sz="1800" dirty="0"/>
              <a:t>www.equals.ch</a:t>
            </a:r>
          </a:p>
          <a:p>
            <a:r>
              <a:rPr lang="de-DE" sz="1800" dirty="0">
                <a:hlinkClick r:id="rId2"/>
              </a:rPr>
              <a:t>www.ipkj.ch</a:t>
            </a:r>
            <a:endParaRPr lang="de-DE" sz="1800" dirty="0"/>
          </a:p>
          <a:p>
            <a:r>
              <a:rPr lang="de-DE" sz="1800" dirty="0"/>
              <a:t>www.JAEL-Portal.ch </a:t>
            </a:r>
          </a:p>
        </p:txBody>
      </p:sp>
      <p:pic>
        <p:nvPicPr>
          <p:cNvPr id="5" name="Bildplatzhalter 4"/>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0546" t="12609" r="-31545" b="-831"/>
          <a:stretch/>
        </p:blipFill>
        <p:spPr/>
      </p:pic>
      <p:sp>
        <p:nvSpPr>
          <p:cNvPr id="4" name="Textfeld 3">
            <a:extLst>
              <a:ext uri="{FF2B5EF4-FFF2-40B4-BE49-F238E27FC236}">
                <a16:creationId xmlns:a16="http://schemas.microsoft.com/office/drawing/2014/main" id="{D4FEB7C6-2436-128E-C38C-3ABE978BFECE}"/>
              </a:ext>
            </a:extLst>
          </p:cNvPr>
          <p:cNvSpPr txBox="1"/>
          <p:nvPr/>
        </p:nvSpPr>
        <p:spPr>
          <a:xfrm>
            <a:off x="251520" y="332656"/>
            <a:ext cx="914400" cy="914400"/>
          </a:xfrm>
          <a:prstGeom prst="rect">
            <a:avLst/>
          </a:prstGeom>
          <a:noFill/>
        </p:spPr>
        <p:txBody>
          <a:bodyPr wrap="none" lIns="0" tIns="0" rIns="0" bIns="0" rtlCol="0">
            <a:noAutofit/>
          </a:bodyPr>
          <a:lstStyle/>
          <a:p>
            <a:r>
              <a:rPr lang="de-DE" sz="3200" dirty="0">
                <a:solidFill>
                  <a:schemeClr val="tx2"/>
                </a:solidFill>
                <a:latin typeface="Calibri" panose="020F0502020204030204" pitchFamily="34" charset="0"/>
                <a:ea typeface="Calibri" panose="020F0502020204030204" pitchFamily="34" charset="0"/>
                <a:cs typeface="Calibri" panose="020F0502020204030204" pitchFamily="34" charset="0"/>
              </a:rPr>
              <a:t>Kontakt und Webseiten</a:t>
            </a:r>
          </a:p>
        </p:txBody>
      </p:sp>
    </p:spTree>
    <p:extLst>
      <p:ext uri="{BB962C8B-B14F-4D97-AF65-F5344CB8AC3E}">
        <p14:creationId xmlns:p14="http://schemas.microsoft.com/office/powerpoint/2010/main" val="2201553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6F7917-1247-2DD0-2143-E4D1B2EA0EB5}"/>
              </a:ext>
            </a:extLst>
          </p:cNvPr>
          <p:cNvSpPr>
            <a:spLocks noGrp="1"/>
          </p:cNvSpPr>
          <p:nvPr>
            <p:ph type="title"/>
          </p:nvPr>
        </p:nvSpPr>
        <p:spPr>
          <a:xfrm>
            <a:off x="107504" y="158101"/>
            <a:ext cx="9649072" cy="1338828"/>
          </a:xfrm>
        </p:spPr>
        <p:txBody>
          <a:bodyPr/>
          <a:lstStyle/>
          <a:p>
            <a:r>
              <a:rPr lang="de-DE" sz="2400" dirty="0"/>
              <a:t>Misshandlung und Vernachlässigung und Teilhabe</a:t>
            </a:r>
            <a:br>
              <a:rPr lang="de-DE" sz="2400" dirty="0"/>
            </a:br>
            <a:r>
              <a:rPr lang="de-DE" sz="2400" dirty="0">
                <a:solidFill>
                  <a:schemeClr val="tx2"/>
                </a:solidFill>
              </a:rPr>
              <a:t>Die </a:t>
            </a:r>
            <a:r>
              <a:rPr lang="de-DE" sz="2400" dirty="0" err="1">
                <a:solidFill>
                  <a:schemeClr val="tx2"/>
                </a:solidFill>
              </a:rPr>
              <a:t>grösste</a:t>
            </a:r>
            <a:r>
              <a:rPr lang="de-DE" sz="2400" dirty="0">
                <a:solidFill>
                  <a:schemeClr val="tx2"/>
                </a:solidFill>
              </a:rPr>
              <a:t> soziale Ungerechtigkeit ist………?    </a:t>
            </a:r>
          </a:p>
        </p:txBody>
      </p:sp>
      <p:pic>
        <p:nvPicPr>
          <p:cNvPr id="7" name="Inhaltsplatzhalter 6">
            <a:extLst>
              <a:ext uri="{FF2B5EF4-FFF2-40B4-BE49-F238E27FC236}">
                <a16:creationId xmlns:a16="http://schemas.microsoft.com/office/drawing/2014/main" id="{478F792E-E18C-488F-C65F-DF2865B99141}"/>
              </a:ext>
            </a:extLst>
          </p:cNvPr>
          <p:cNvPicPr>
            <a:picLocks noGrp="1" noChangeAspect="1"/>
          </p:cNvPicPr>
          <p:nvPr>
            <p:ph idx="1"/>
          </p:nvPr>
        </p:nvPicPr>
        <p:blipFill>
          <a:blip r:embed="rId2"/>
          <a:stretch>
            <a:fillRect/>
          </a:stretch>
        </p:blipFill>
        <p:spPr>
          <a:xfrm>
            <a:off x="400278" y="1111272"/>
            <a:ext cx="3852677" cy="5447928"/>
          </a:xfrm>
          <a:prstGeom prst="rect">
            <a:avLst/>
          </a:prstGeom>
        </p:spPr>
      </p:pic>
      <p:sp>
        <p:nvSpPr>
          <p:cNvPr id="4" name="Fußzeilenplatzhalter 3">
            <a:extLst>
              <a:ext uri="{FF2B5EF4-FFF2-40B4-BE49-F238E27FC236}">
                <a16:creationId xmlns:a16="http://schemas.microsoft.com/office/drawing/2014/main" id="{57652336-E4C9-0EB0-EF46-120EA8AD99B2}"/>
              </a:ext>
            </a:extLst>
          </p:cNvPr>
          <p:cNvSpPr>
            <a:spLocks noGrp="1"/>
          </p:cNvSpPr>
          <p:nvPr>
            <p:ph type="ftr" sz="quarter" idx="10"/>
          </p:nvPr>
        </p:nvSpPr>
        <p:spPr>
          <a:xfrm>
            <a:off x="2267744" y="6415200"/>
            <a:ext cx="3744415" cy="288000"/>
          </a:xfrm>
        </p:spPr>
        <p:txBody>
          <a:bodyPr/>
          <a:lstStyle/>
          <a:p>
            <a:pPr defTabSz="685800"/>
            <a:r>
              <a:rPr lang="de-DE" sz="800" dirty="0">
                <a:solidFill>
                  <a:srgbClr val="000000"/>
                </a:solidFill>
                <a:latin typeface="Arial"/>
              </a:rPr>
              <a:t>Marc Schmid | Folgen von Vernachlässigung und Misshandlung </a:t>
            </a:r>
            <a:endParaRPr lang="de-CH" sz="800" dirty="0">
              <a:solidFill>
                <a:srgbClr val="000000"/>
              </a:solidFill>
              <a:latin typeface="Arial"/>
            </a:endParaRPr>
          </a:p>
        </p:txBody>
      </p:sp>
      <p:sp>
        <p:nvSpPr>
          <p:cNvPr id="5" name="Foliennummernplatzhalter 4">
            <a:extLst>
              <a:ext uri="{FF2B5EF4-FFF2-40B4-BE49-F238E27FC236}">
                <a16:creationId xmlns:a16="http://schemas.microsoft.com/office/drawing/2014/main" id="{9DB82D98-EE7E-C6D7-991A-1525AFC5ECB9}"/>
              </a:ext>
            </a:extLst>
          </p:cNvPr>
          <p:cNvSpPr>
            <a:spLocks noGrp="1"/>
          </p:cNvSpPr>
          <p:nvPr>
            <p:ph type="sldNum" sz="quarter" idx="11"/>
          </p:nvPr>
        </p:nvSpPr>
        <p:spPr/>
        <p:txBody>
          <a:bodyPr/>
          <a:lstStyle/>
          <a:p>
            <a:pPr defTabSz="685800"/>
            <a:r>
              <a:rPr lang="de-CH" sz="800" dirty="0">
                <a:solidFill>
                  <a:srgbClr val="000000"/>
                </a:solidFill>
                <a:latin typeface="Arial"/>
              </a:rPr>
              <a:t>Seite </a:t>
            </a:r>
            <a:fld id="{A7D177B1-682A-4206-963F-0226912C8EC9}" type="slidenum">
              <a:rPr lang="de-CH" sz="800">
                <a:solidFill>
                  <a:srgbClr val="000000"/>
                </a:solidFill>
                <a:latin typeface="Arial"/>
              </a:rPr>
              <a:pPr defTabSz="685800"/>
              <a:t>5</a:t>
            </a:fld>
            <a:endParaRPr lang="de-CH" sz="800" dirty="0">
              <a:solidFill>
                <a:srgbClr val="000000"/>
              </a:solidFill>
              <a:latin typeface="Arial"/>
            </a:endParaRPr>
          </a:p>
        </p:txBody>
      </p:sp>
      <p:sp>
        <p:nvSpPr>
          <p:cNvPr id="6" name="Datumsplatzhalter 5">
            <a:extLst>
              <a:ext uri="{FF2B5EF4-FFF2-40B4-BE49-F238E27FC236}">
                <a16:creationId xmlns:a16="http://schemas.microsoft.com/office/drawing/2014/main" id="{A2FC266E-849A-1983-8B25-5FC0833F9A67}"/>
              </a:ext>
            </a:extLst>
          </p:cNvPr>
          <p:cNvSpPr>
            <a:spLocks noGrp="1"/>
          </p:cNvSpPr>
          <p:nvPr>
            <p:ph type="dt" sz="half" idx="12"/>
          </p:nvPr>
        </p:nvSpPr>
        <p:spPr/>
        <p:txBody>
          <a:bodyPr/>
          <a:lstStyle/>
          <a:p>
            <a:pPr defTabSz="685800"/>
            <a:r>
              <a:rPr lang="de-DE" sz="800">
                <a:solidFill>
                  <a:srgbClr val="000000"/>
                </a:solidFill>
                <a:latin typeface="Arial"/>
              </a:rPr>
              <a:t>4. September 2024</a:t>
            </a:r>
            <a:endParaRPr lang="de-CH" sz="800" dirty="0">
              <a:solidFill>
                <a:srgbClr val="000000"/>
              </a:solidFill>
              <a:latin typeface="Arial"/>
            </a:endParaRPr>
          </a:p>
        </p:txBody>
      </p:sp>
      <p:sp>
        <p:nvSpPr>
          <p:cNvPr id="15" name="Textfeld 14">
            <a:extLst>
              <a:ext uri="{FF2B5EF4-FFF2-40B4-BE49-F238E27FC236}">
                <a16:creationId xmlns:a16="http://schemas.microsoft.com/office/drawing/2014/main" id="{1060CA2F-352D-26E4-A209-15F73C9F94D0}"/>
              </a:ext>
            </a:extLst>
          </p:cNvPr>
          <p:cNvSpPr txBox="1"/>
          <p:nvPr/>
        </p:nvSpPr>
        <p:spPr>
          <a:xfrm>
            <a:off x="4716016" y="1370741"/>
            <a:ext cx="3564396" cy="2585323"/>
          </a:xfrm>
          <a:prstGeom prst="rect">
            <a:avLst/>
          </a:prstGeom>
          <a:noFill/>
        </p:spPr>
        <p:txBody>
          <a:bodyPr wrap="square">
            <a:spAutoFit/>
          </a:bodyPr>
          <a:lstStyle/>
          <a:p>
            <a:pPr defTabSz="685800"/>
            <a:r>
              <a:rPr lang="de-DE" i="1" dirty="0">
                <a:solidFill>
                  <a:srgbClr val="0F3382"/>
                </a:solidFill>
                <a:latin typeface="Arial" panose="020B0604020202020204" pitchFamily="34" charset="0"/>
              </a:rPr>
              <a:t>„Sie schlug uns auch, sie war genauso gewaltbereit wie der Vater. Sie schlug uns genauso. Sie schlug uns, wenn wir  Hunger hatten  - wenn wir nichts gegessen haben, weil wir keinen Hunger hatten, weil wir hatten wirklich feste Zeiten.“ 60(m/24/neu)“ </a:t>
            </a:r>
            <a:endParaRPr lang="de-DE" dirty="0">
              <a:solidFill>
                <a:srgbClr val="000000"/>
              </a:solidFill>
              <a:latin typeface="Arial"/>
            </a:endParaRPr>
          </a:p>
        </p:txBody>
      </p:sp>
      <p:sp>
        <p:nvSpPr>
          <p:cNvPr id="16" name="Textfeld 15">
            <a:extLst>
              <a:ext uri="{FF2B5EF4-FFF2-40B4-BE49-F238E27FC236}">
                <a16:creationId xmlns:a16="http://schemas.microsoft.com/office/drawing/2014/main" id="{4A1C940E-BA11-4382-601B-73A1A19254D5}"/>
              </a:ext>
            </a:extLst>
          </p:cNvPr>
          <p:cNvSpPr txBox="1"/>
          <p:nvPr/>
        </p:nvSpPr>
        <p:spPr>
          <a:xfrm>
            <a:off x="4788024" y="4509120"/>
            <a:ext cx="2994535" cy="924948"/>
          </a:xfrm>
          <a:prstGeom prst="rect">
            <a:avLst/>
          </a:prstGeom>
          <a:noFill/>
        </p:spPr>
        <p:txBody>
          <a:bodyPr wrap="none" lIns="0" tIns="0" rIns="0" bIns="0" rtlCol="0">
            <a:noAutofit/>
          </a:bodyPr>
          <a:lstStyle/>
          <a:p>
            <a:pPr defTabSz="685800"/>
            <a:r>
              <a:rPr lang="de-DE" dirty="0">
                <a:solidFill>
                  <a:srgbClr val="000000"/>
                </a:solidFill>
                <a:latin typeface="Arial"/>
              </a:rPr>
              <a:t>„</a:t>
            </a:r>
            <a:r>
              <a:rPr lang="de-DE" i="1" dirty="0">
                <a:solidFill>
                  <a:srgbClr val="002060"/>
                </a:solidFill>
                <a:latin typeface="Arial"/>
              </a:rPr>
              <a:t>Im Heim konnte ich zum ersten Mal einen</a:t>
            </a:r>
          </a:p>
          <a:p>
            <a:pPr defTabSz="685800"/>
            <a:r>
              <a:rPr lang="de-DE" i="1" dirty="0">
                <a:solidFill>
                  <a:srgbClr val="002060"/>
                </a:solidFill>
                <a:latin typeface="Arial"/>
              </a:rPr>
              <a:t> Geburtstag mit anderen Kindern feiern </a:t>
            </a:r>
          </a:p>
          <a:p>
            <a:pPr defTabSz="685800"/>
            <a:r>
              <a:rPr lang="de-DE" i="1" dirty="0">
                <a:solidFill>
                  <a:srgbClr val="002060"/>
                </a:solidFill>
                <a:latin typeface="Arial"/>
              </a:rPr>
              <a:t>einen richtigen Kindergeburtstag“</a:t>
            </a:r>
          </a:p>
          <a:p>
            <a:pPr defTabSz="685800"/>
            <a:endParaRPr lang="de-DE" sz="1350" dirty="0">
              <a:solidFill>
                <a:srgbClr val="002060"/>
              </a:solidFill>
              <a:latin typeface="Arial"/>
            </a:endParaRPr>
          </a:p>
          <a:p>
            <a:pPr defTabSz="685800"/>
            <a:r>
              <a:rPr lang="de-DE" sz="1350" dirty="0">
                <a:solidFill>
                  <a:srgbClr val="002060"/>
                </a:solidFill>
                <a:latin typeface="Arial"/>
              </a:rPr>
              <a:t>Ehemaliges Heimkind</a:t>
            </a:r>
          </a:p>
        </p:txBody>
      </p:sp>
    </p:spTree>
    <p:extLst>
      <p:ext uri="{BB962C8B-B14F-4D97-AF65-F5344CB8AC3E}">
        <p14:creationId xmlns:p14="http://schemas.microsoft.com/office/powerpoint/2010/main" val="2940530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a:xfrm>
            <a:off x="2267744" y="6415200"/>
            <a:ext cx="3024336"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b="0" i="0" u="none" strike="noStrike" kern="1200" cap="none" spc="0" normalizeH="0" baseline="0" noProof="0" dirty="0">
                <a:ln>
                  <a:noFill/>
                </a:ln>
                <a:solidFill>
                  <a:srgbClr val="000000"/>
                </a:solidFill>
                <a:effectLst/>
                <a:uLnTx/>
                <a:uFillTx/>
                <a:latin typeface="Arial"/>
                <a:ea typeface="+mn-ea"/>
                <a:cs typeface="+mn-cs"/>
              </a:rPr>
              <a:t>Marc Schmid | Folgen von Vernachlässigung und Misshandlung </a:t>
            </a:r>
            <a:endParaRPr kumimoji="0" lang="de-CH"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Foliennummernplatzhalter 4"/>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a:ea typeface="+mn-ea"/>
                <a:cs typeface="+mn-cs"/>
              </a:rPr>
              <a:t>Seite </a:t>
            </a:r>
            <a:fld id="{A7D177B1-682A-4206-963F-0226912C8EC9}" type="slidenum">
              <a:rPr kumimoji="0" lang="de-CH"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e-CH"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Datumsplatzhalter 5"/>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b="0" i="0" u="none" strike="noStrike" kern="1200" cap="none" spc="0" normalizeH="0" baseline="0" noProof="0">
                <a:ln>
                  <a:noFill/>
                </a:ln>
                <a:solidFill>
                  <a:srgbClr val="000000"/>
                </a:solidFill>
                <a:effectLst/>
                <a:uLnTx/>
                <a:uFillTx/>
                <a:latin typeface="Arial"/>
                <a:ea typeface="+mn-ea"/>
                <a:cs typeface="+mn-cs"/>
              </a:rPr>
              <a:t>4. September 2024</a:t>
            </a:r>
            <a:endParaRPr kumimoji="0" lang="de-CH"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7" name="Diagramm 6"/>
          <p:cNvGraphicFramePr/>
          <p:nvPr>
            <p:extLst>
              <p:ext uri="{D42A27DB-BD31-4B8C-83A1-F6EECF244321}">
                <p14:modId xmlns:p14="http://schemas.microsoft.com/office/powerpoint/2010/main" val="3857485252"/>
              </p:ext>
            </p:extLst>
          </p:nvPr>
        </p:nvGraphicFramePr>
        <p:xfrm>
          <a:off x="107504" y="1"/>
          <a:ext cx="8928992" cy="6345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feld 1">
            <a:extLst>
              <a:ext uri="{FF2B5EF4-FFF2-40B4-BE49-F238E27FC236}">
                <a16:creationId xmlns:a16="http://schemas.microsoft.com/office/drawing/2014/main" id="{0EE13326-8BE2-F85C-93F3-1E771DA690CC}"/>
              </a:ext>
            </a:extLst>
          </p:cNvPr>
          <p:cNvSpPr txBox="1"/>
          <p:nvPr/>
        </p:nvSpPr>
        <p:spPr>
          <a:xfrm>
            <a:off x="251520" y="6057495"/>
            <a:ext cx="914400" cy="91440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feld 2">
            <a:extLst>
              <a:ext uri="{FF2B5EF4-FFF2-40B4-BE49-F238E27FC236}">
                <a16:creationId xmlns:a16="http://schemas.microsoft.com/office/drawing/2014/main" id="{66B5C15F-8ED4-2422-2AA0-C9EA76F78E1F}"/>
              </a:ext>
            </a:extLst>
          </p:cNvPr>
          <p:cNvSpPr txBox="1"/>
          <p:nvPr/>
        </p:nvSpPr>
        <p:spPr>
          <a:xfrm>
            <a:off x="107504" y="6165304"/>
            <a:ext cx="914400" cy="914400"/>
          </a:xfrm>
          <a:prstGeom prst="rect">
            <a:avLst/>
          </a:prstGeom>
          <a:noFill/>
        </p:spPr>
        <p:txBody>
          <a:bodyPr wrap="none" lIns="0" tIns="0" rIns="0" bIns="0" rtlCol="0">
            <a:noAutofit/>
          </a:bodyPr>
          <a:lstStyle/>
          <a:p>
            <a:r>
              <a:rPr lang="de-DE" sz="1400" dirty="0" err="1"/>
              <a:t>Swenson</a:t>
            </a:r>
            <a:r>
              <a:rPr lang="de-DE" sz="1400" dirty="0"/>
              <a:t> et al. 2009</a:t>
            </a:r>
          </a:p>
        </p:txBody>
      </p:sp>
    </p:spTree>
    <p:extLst>
      <p:ext uri="{BB962C8B-B14F-4D97-AF65-F5344CB8AC3E}">
        <p14:creationId xmlns:p14="http://schemas.microsoft.com/office/powerpoint/2010/main" val="2240088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Risikofaktoren für Vernachlässigungen</a:t>
            </a:r>
            <a:br>
              <a:rPr lang="de-CH" dirty="0"/>
            </a:br>
            <a:r>
              <a:rPr lang="de-CH" b="0" dirty="0">
                <a:solidFill>
                  <a:schemeClr val="tx2"/>
                </a:solidFill>
              </a:rPr>
              <a:t>Meta-Analyse 36 Studien (Mulder et al. 2018)</a:t>
            </a:r>
            <a:endParaRPr lang="de-CH" dirty="0"/>
          </a:p>
        </p:txBody>
      </p:sp>
      <p:sp>
        <p:nvSpPr>
          <p:cNvPr id="3" name="Inhaltsplatzhalter 2"/>
          <p:cNvSpPr>
            <a:spLocks noGrp="1"/>
          </p:cNvSpPr>
          <p:nvPr>
            <p:ph idx="1"/>
          </p:nvPr>
        </p:nvSpPr>
        <p:spPr>
          <a:xfrm>
            <a:off x="395287" y="1412875"/>
            <a:ext cx="7561089" cy="3960341"/>
          </a:xfrm>
        </p:spPr>
        <p:txBody>
          <a:bodyPr/>
          <a:lstStyle/>
          <a:p>
            <a:pPr marL="0" indent="0">
              <a:buNone/>
            </a:pPr>
            <a:r>
              <a:rPr lang="de-CH" sz="1800" b="1" dirty="0"/>
              <a:t>Elternebene:</a:t>
            </a:r>
          </a:p>
          <a:p>
            <a:pPr marL="268288" indent="-268288">
              <a:buClr>
                <a:schemeClr val="tx2"/>
              </a:buClr>
              <a:buFont typeface="+mj-lt"/>
              <a:buAutoNum type="arabicPeriod"/>
            </a:pPr>
            <a:r>
              <a:rPr lang="de-CH" sz="1800" dirty="0"/>
              <a:t>Kriminelle Eltern </a:t>
            </a:r>
          </a:p>
          <a:p>
            <a:pPr marL="268288" indent="-268288">
              <a:buClr>
                <a:schemeClr val="tx2"/>
              </a:buClr>
              <a:buFont typeface="+mj-lt"/>
              <a:buAutoNum type="arabicPeriod"/>
            </a:pPr>
            <a:r>
              <a:rPr lang="de-CH" sz="1800" dirty="0"/>
              <a:t>Psychisch kranke Eltern (inkl. Sucht)</a:t>
            </a:r>
          </a:p>
          <a:p>
            <a:pPr marL="268288" indent="-268288">
              <a:buClr>
                <a:schemeClr val="tx2"/>
              </a:buClr>
              <a:buFont typeface="+mj-lt"/>
              <a:buAutoNum type="arabicPeriod"/>
            </a:pPr>
            <a:r>
              <a:rPr lang="de-CH" sz="1800" dirty="0"/>
              <a:t>Somatisch kranke Eltern</a:t>
            </a:r>
          </a:p>
          <a:p>
            <a:pPr marL="268288" indent="-268288">
              <a:buClr>
                <a:schemeClr val="tx2"/>
              </a:buClr>
              <a:buFont typeface="+mj-lt"/>
              <a:buAutoNum type="arabicPeriod"/>
            </a:pPr>
            <a:r>
              <a:rPr lang="de-CH" sz="1800" dirty="0"/>
              <a:t>Eltern mit eigenen Vernachlässigungs- und Misshandlungserfahrungen </a:t>
            </a:r>
          </a:p>
          <a:p>
            <a:pPr marL="268288" indent="-268288">
              <a:buClr>
                <a:schemeClr val="tx2"/>
              </a:buClr>
              <a:buFont typeface="+mj-lt"/>
              <a:buAutoNum type="arabicPeriod"/>
            </a:pPr>
            <a:r>
              <a:rPr lang="de-CH" sz="1800" dirty="0"/>
              <a:t>Anzahl der Kinder </a:t>
            </a:r>
          </a:p>
          <a:p>
            <a:pPr marL="268288" indent="-268288">
              <a:buClr>
                <a:schemeClr val="tx2"/>
              </a:buClr>
              <a:buFont typeface="+mj-lt"/>
              <a:buAutoNum type="arabicPeriod"/>
            </a:pPr>
            <a:r>
              <a:rPr lang="de-CH" sz="1800" dirty="0"/>
              <a:t>Niederer SES / Bildungsstand der Eltern</a:t>
            </a:r>
          </a:p>
          <a:p>
            <a:pPr marL="268288" indent="-268288">
              <a:buClr>
                <a:schemeClr val="tx2"/>
              </a:buClr>
              <a:buFont typeface="+mj-lt"/>
              <a:buAutoNum type="arabicPeriod"/>
            </a:pPr>
            <a:r>
              <a:rPr lang="de-CH" sz="1800" dirty="0"/>
              <a:t>Isolierte Familie / isoliertes alleinerziehendes Elternteil</a:t>
            </a:r>
          </a:p>
          <a:p>
            <a:pPr marL="0" indent="0">
              <a:buNone/>
            </a:pPr>
            <a:endParaRPr lang="de-CH" sz="1800" dirty="0"/>
          </a:p>
          <a:p>
            <a:pPr marL="0" indent="0">
              <a:buNone/>
            </a:pPr>
            <a:r>
              <a:rPr lang="de-CH" sz="1800" b="1" dirty="0"/>
              <a:t>Ebene des Kindes:</a:t>
            </a:r>
          </a:p>
          <a:p>
            <a:pPr marL="268288" indent="-268288">
              <a:buClr>
                <a:schemeClr val="tx2"/>
              </a:buClr>
              <a:buFont typeface="+mj-lt"/>
              <a:buAutoNum type="arabicPeriod"/>
            </a:pPr>
            <a:r>
              <a:rPr lang="de-CH" sz="1800" dirty="0"/>
              <a:t>Entwicklungsauffälligkeiten / Geburtskomplikationen</a:t>
            </a:r>
          </a:p>
          <a:p>
            <a:pPr marL="268288" indent="-268288">
              <a:buClr>
                <a:schemeClr val="tx2"/>
              </a:buClr>
              <a:buFont typeface="+mj-lt"/>
              <a:buAutoNum type="arabicPeriod"/>
            </a:pPr>
            <a:r>
              <a:rPr lang="de-CH" sz="1800" dirty="0"/>
              <a:t>Psychische Erkrankungen der Kinder</a:t>
            </a:r>
          </a:p>
          <a:p>
            <a:pPr marL="0" indent="0">
              <a:spcBef>
                <a:spcPts val="0"/>
              </a:spcBef>
              <a:spcAft>
                <a:spcPts val="600"/>
              </a:spcAft>
              <a:buClr>
                <a:schemeClr val="tx2"/>
              </a:buClr>
              <a:buNone/>
            </a:pPr>
            <a:endParaRPr lang="de-CH" sz="1800" dirty="0"/>
          </a:p>
        </p:txBody>
      </p:sp>
      <p:sp>
        <p:nvSpPr>
          <p:cNvPr id="4" name="Fußzeilenplatzhalter 3"/>
          <p:cNvSpPr>
            <a:spLocks noGrp="1"/>
          </p:cNvSpPr>
          <p:nvPr>
            <p:ph type="ftr" sz="quarter" idx="10"/>
          </p:nvPr>
        </p:nvSpPr>
        <p:spPr>
          <a:xfrm>
            <a:off x="2267744" y="6415200"/>
            <a:ext cx="3168352" cy="288000"/>
          </a:xfrm>
        </p:spPr>
        <p:txBody>
          <a:bodyPr/>
          <a:lstStyle/>
          <a:p>
            <a:r>
              <a:rPr lang="de-CH" dirty="0"/>
              <a:t>Marc Schmid | Folgen von Vernachlässigung und Misshandlung </a:t>
            </a:r>
          </a:p>
        </p:txBody>
      </p:sp>
      <p:sp>
        <p:nvSpPr>
          <p:cNvPr id="5" name="Foliennummernplatzhalter 4"/>
          <p:cNvSpPr>
            <a:spLocks noGrp="1"/>
          </p:cNvSpPr>
          <p:nvPr>
            <p:ph type="sldNum" sz="quarter" idx="11"/>
          </p:nvPr>
        </p:nvSpPr>
        <p:spPr/>
        <p:txBody>
          <a:bodyPr/>
          <a:lstStyle/>
          <a:p>
            <a:r>
              <a:rPr lang="de-CH"/>
              <a:t>Seite </a:t>
            </a:r>
            <a:fld id="{A7D177B1-682A-4206-963F-0226912C8EC9}" type="slidenum">
              <a:rPr lang="de-CH" smtClean="0"/>
              <a:pPr/>
              <a:t>7</a:t>
            </a:fld>
            <a:endParaRPr lang="de-CH" dirty="0"/>
          </a:p>
        </p:txBody>
      </p:sp>
      <p:sp>
        <p:nvSpPr>
          <p:cNvPr id="6" name="Datumsplatzhalter 5"/>
          <p:cNvSpPr>
            <a:spLocks noGrp="1"/>
          </p:cNvSpPr>
          <p:nvPr>
            <p:ph type="dt" sz="half" idx="12"/>
          </p:nvPr>
        </p:nvSpPr>
        <p:spPr/>
        <p:txBody>
          <a:bodyPr/>
          <a:lstStyle/>
          <a:p>
            <a:r>
              <a:rPr lang="de-DE"/>
              <a:t>4. September 2024</a:t>
            </a:r>
            <a:endParaRPr lang="de-CH" dirty="0"/>
          </a:p>
        </p:txBody>
      </p:sp>
      <p:sp>
        <p:nvSpPr>
          <p:cNvPr id="7" name="Textfeld 6">
            <a:extLst>
              <a:ext uri="{FF2B5EF4-FFF2-40B4-BE49-F238E27FC236}">
                <a16:creationId xmlns:a16="http://schemas.microsoft.com/office/drawing/2014/main" id="{FE486CAD-5DAD-4BCF-BC82-683C5856BA90}"/>
              </a:ext>
            </a:extLst>
          </p:cNvPr>
          <p:cNvSpPr txBox="1"/>
          <p:nvPr/>
        </p:nvSpPr>
        <p:spPr>
          <a:xfrm>
            <a:off x="378849" y="5582239"/>
            <a:ext cx="8153591" cy="646331"/>
          </a:xfrm>
          <a:prstGeom prst="rect">
            <a:avLst/>
          </a:prstGeom>
          <a:noFill/>
        </p:spPr>
        <p:txBody>
          <a:bodyPr wrap="square">
            <a:spAutoFit/>
          </a:bodyPr>
          <a:lstStyle/>
          <a:p>
            <a:r>
              <a:rPr lang="en-US" sz="1200" i="1" dirty="0"/>
              <a:t>Mulder, T. M., Kuiper, K. C., van der Put, C. E., </a:t>
            </a:r>
            <a:r>
              <a:rPr lang="en-US" sz="1200" i="1" dirty="0" err="1"/>
              <a:t>Stams</a:t>
            </a:r>
            <a:r>
              <a:rPr lang="en-US" sz="1200" i="1" dirty="0"/>
              <a:t>, G-JJM., &amp; </a:t>
            </a:r>
            <a:r>
              <a:rPr lang="en-US" sz="1200" i="1" dirty="0" err="1"/>
              <a:t>Assink</a:t>
            </a:r>
            <a:r>
              <a:rPr lang="en-US" sz="1200" i="1" dirty="0"/>
              <a:t>, M. (2018). Risk</a:t>
            </a:r>
          </a:p>
          <a:p>
            <a:r>
              <a:rPr lang="en-US" sz="1200" i="1" dirty="0"/>
              <a:t>factors for child neglect: A meta-analytic review. Child Abuse &amp; Neglect, 77, 198-210.</a:t>
            </a:r>
          </a:p>
          <a:p>
            <a:r>
              <a:rPr lang="en-US" sz="1200" i="1" dirty="0"/>
              <a:t>https://doi.org/10.1016/j.chiabu.2018.01.006</a:t>
            </a:r>
            <a:endParaRPr lang="de-CH" sz="1200" i="1" dirty="0"/>
          </a:p>
        </p:txBody>
      </p:sp>
      <p:pic>
        <p:nvPicPr>
          <p:cNvPr id="1028" name="Picture 4" descr="Kinder mit psychisch kranken Eltern von Silke Wiegand-Grefe | ISBN 978 ...">
            <a:extLst>
              <a:ext uri="{FF2B5EF4-FFF2-40B4-BE49-F238E27FC236}">
                <a16:creationId xmlns:a16="http://schemas.microsoft.com/office/drawing/2014/main" id="{272584BF-81C0-2230-DCE2-E5152EF44B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0840" y="3356992"/>
            <a:ext cx="1791072" cy="267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828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Was ist ein Trauma?</a:t>
            </a:r>
          </a:p>
        </p:txBody>
      </p:sp>
      <p:grpSp>
        <p:nvGrpSpPr>
          <p:cNvPr id="7" name="Gruppieren 6"/>
          <p:cNvGrpSpPr>
            <a:grpSpLocks/>
          </p:cNvGrpSpPr>
          <p:nvPr/>
        </p:nvGrpSpPr>
        <p:grpSpPr bwMode="auto">
          <a:xfrm>
            <a:off x="265995" y="819306"/>
            <a:ext cx="8208912" cy="5474384"/>
            <a:chOff x="250825" y="981074"/>
            <a:chExt cx="8713788" cy="6278529"/>
          </a:xfrm>
        </p:grpSpPr>
        <p:sp>
          <p:nvSpPr>
            <p:cNvPr id="8" name="Line 3"/>
            <p:cNvSpPr>
              <a:spLocks noChangeShapeType="1"/>
            </p:cNvSpPr>
            <p:nvPr/>
          </p:nvSpPr>
          <p:spPr bwMode="auto">
            <a:xfrm>
              <a:off x="4607151" y="2369825"/>
              <a:ext cx="0" cy="1584325"/>
            </a:xfrm>
            <a:prstGeom prst="line">
              <a:avLst/>
            </a:prstGeom>
            <a:noFill/>
            <a:ln w="1778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dirty="0">
                <a:ln>
                  <a:noFill/>
                </a:ln>
                <a:solidFill>
                  <a:srgbClr val="000000"/>
                </a:solidFill>
                <a:effectLst/>
                <a:uLnTx/>
                <a:uFillTx/>
                <a:latin typeface="Arial"/>
                <a:ea typeface="+mn-ea"/>
                <a:cs typeface="+mn-cs"/>
              </a:endParaRPr>
            </a:p>
          </p:txBody>
        </p:sp>
        <p:sp>
          <p:nvSpPr>
            <p:cNvPr id="9" name="Rectangle 4"/>
            <p:cNvSpPr>
              <a:spLocks noChangeArrowheads="1"/>
            </p:cNvSpPr>
            <p:nvPr/>
          </p:nvSpPr>
          <p:spPr bwMode="auto">
            <a:xfrm>
              <a:off x="2596477" y="981074"/>
              <a:ext cx="4021347" cy="1295400"/>
            </a:xfrm>
            <a:prstGeom prst="rect">
              <a:avLst/>
            </a:prstGeom>
            <a:solidFill>
              <a:schemeClr val="accent5"/>
            </a:solidFill>
            <a:ln w="254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0" cap="none" spc="0" normalizeH="0" baseline="0" noProof="0" dirty="0">
                  <a:ln>
                    <a:noFill/>
                  </a:ln>
                  <a:solidFill>
                    <a:srgbClr val="000000"/>
                  </a:solidFill>
                  <a:effectLst/>
                  <a:uLnTx/>
                  <a:uFillTx/>
                  <a:latin typeface="Arial"/>
                  <a:ea typeface="+mn-ea"/>
                  <a:cs typeface="+mn-cs"/>
                </a:rPr>
                <a:t>Traumatisches Lebensereignis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0" cap="none" spc="0" normalizeH="0" baseline="0" noProof="0" dirty="0">
                  <a:ln>
                    <a:noFill/>
                  </a:ln>
                  <a:solidFill>
                    <a:srgbClr val="000000"/>
                  </a:solidFill>
                  <a:effectLst/>
                  <a:uLnTx/>
                  <a:uFillTx/>
                  <a:latin typeface="Arial"/>
                  <a:ea typeface="+mn-ea"/>
                  <a:cs typeface="+mn-cs"/>
                </a:rPr>
                <a:t>Extreme physiologische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0" cap="none" spc="0" normalizeH="0" baseline="0" noProof="0" dirty="0">
                  <a:ln>
                    <a:noFill/>
                  </a:ln>
                  <a:solidFill>
                    <a:srgbClr val="000000"/>
                  </a:solidFill>
                  <a:effectLst/>
                  <a:uLnTx/>
                  <a:uFillTx/>
                  <a:latin typeface="Arial"/>
                  <a:ea typeface="+mn-ea"/>
                  <a:cs typeface="+mn-cs"/>
                </a:rPr>
                <a:t> Erregung</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Rectangle 5"/>
            <p:cNvSpPr>
              <a:spLocks noChangeArrowheads="1"/>
            </p:cNvSpPr>
            <p:nvPr/>
          </p:nvSpPr>
          <p:spPr bwMode="auto">
            <a:xfrm>
              <a:off x="250825" y="3716338"/>
              <a:ext cx="1873250" cy="936625"/>
            </a:xfrm>
            <a:prstGeom prst="rect">
              <a:avLst/>
            </a:prstGeom>
            <a:solidFill>
              <a:schemeClr val="accent5"/>
            </a:solidFill>
            <a:ln w="254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0" cap="none" spc="0" normalizeH="0" baseline="0" noProof="0" dirty="0">
                  <a:ln>
                    <a:noFill/>
                  </a:ln>
                  <a:solidFill>
                    <a:srgbClr val="000000"/>
                  </a:solidFill>
                  <a:effectLst/>
                  <a:uLnTx/>
                  <a:uFillTx/>
                  <a:latin typeface="Arial"/>
                  <a:ea typeface="+mn-ea"/>
                  <a:cs typeface="+mn-cs"/>
                </a:rPr>
                <a:t>Flucht</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1" name="Rectangle 6"/>
            <p:cNvSpPr>
              <a:spLocks noChangeArrowheads="1"/>
            </p:cNvSpPr>
            <p:nvPr/>
          </p:nvSpPr>
          <p:spPr bwMode="auto">
            <a:xfrm>
              <a:off x="2344416" y="3968675"/>
              <a:ext cx="4776306" cy="1426426"/>
            </a:xfrm>
            <a:prstGeom prst="rect">
              <a:avLst/>
            </a:prstGeom>
            <a:solidFill>
              <a:schemeClr val="accent5"/>
            </a:solidFill>
            <a:ln w="254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DE" sz="2000" kern="0" dirty="0">
                  <a:solidFill>
                    <a:srgbClr val="000000"/>
                  </a:solidFill>
                  <a:latin typeface="Arial"/>
                </a:rPr>
                <a:t> Absolute Erfahrung</a:t>
              </a:r>
            </a:p>
            <a:p>
              <a:pPr marL="0" marR="0" lvl="0" indent="0" algn="ctr" defTabSz="914400" rtl="0" eaLnBrk="1" fontAlgn="base" latinLnBrk="0" hangingPunct="1">
                <a:lnSpc>
                  <a:spcPct val="100000"/>
                </a:lnSpc>
                <a:spcBef>
                  <a:spcPct val="0"/>
                </a:spcBef>
                <a:spcAft>
                  <a:spcPct val="0"/>
                </a:spcAft>
                <a:buClrTx/>
                <a:buSzTx/>
                <a:buFontTx/>
                <a:buNone/>
                <a:tabLst/>
                <a:defRPr/>
              </a:pPr>
              <a:r>
                <a:rPr lang="de-DE" sz="2000" kern="0" dirty="0">
                  <a:solidFill>
                    <a:srgbClr val="000000"/>
                  </a:solidFill>
                  <a:latin typeface="Arial"/>
                </a:rPr>
                <a:t>der Selbstunwirksamkeit </a:t>
              </a:r>
            </a:p>
            <a:p>
              <a:pPr marL="0" marR="0" lvl="0" indent="0" algn="ctr" defTabSz="914400" rtl="0" eaLnBrk="1" fontAlgn="base" latinLnBrk="0" hangingPunct="1">
                <a:lnSpc>
                  <a:spcPct val="100000"/>
                </a:lnSpc>
                <a:spcBef>
                  <a:spcPct val="0"/>
                </a:spcBef>
                <a:spcAft>
                  <a:spcPct val="0"/>
                </a:spcAft>
                <a:buClrTx/>
                <a:buSzTx/>
                <a:buFontTx/>
                <a:buNone/>
                <a:tabLst/>
                <a:defRPr/>
              </a:pPr>
              <a:r>
                <a:rPr lang="de-DE" sz="2000" kern="0" dirty="0">
                  <a:solidFill>
                    <a:srgbClr val="000000"/>
                  </a:solidFill>
                  <a:latin typeface="Arial"/>
                </a:rPr>
                <a:t>Dissoziation  </a:t>
              </a:r>
              <a:endParaRPr kumimoji="0" lang="en-US" sz="2000" b="0" i="0" u="none" strike="noStrike" kern="0" cap="none" spc="0" normalizeH="0" baseline="0" noProof="0" dirty="0">
                <a:ln>
                  <a:noFill/>
                </a:ln>
                <a:solidFill>
                  <a:srgbClr val="000000"/>
                </a:solidFill>
                <a:effectLst/>
                <a:uLnTx/>
                <a:uFillTx/>
                <a:latin typeface="Arial"/>
              </a:endParaRPr>
            </a:p>
          </p:txBody>
        </p:sp>
        <p:sp>
          <p:nvSpPr>
            <p:cNvPr id="12" name="Line 7"/>
            <p:cNvSpPr>
              <a:spLocks noChangeShapeType="1"/>
            </p:cNvSpPr>
            <p:nvPr/>
          </p:nvSpPr>
          <p:spPr bwMode="auto">
            <a:xfrm flipH="1">
              <a:off x="1763711" y="2492375"/>
              <a:ext cx="1722807" cy="1008063"/>
            </a:xfrm>
            <a:prstGeom prst="line">
              <a:avLst/>
            </a:prstGeom>
            <a:noFill/>
            <a:ln w="17780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latin typeface="Arial"/>
                <a:ea typeface="+mn-ea"/>
                <a:cs typeface="+mn-cs"/>
              </a:endParaRPr>
            </a:p>
          </p:txBody>
        </p:sp>
        <p:sp>
          <p:nvSpPr>
            <p:cNvPr id="13" name="Line 8"/>
            <p:cNvSpPr>
              <a:spLocks noChangeShapeType="1"/>
            </p:cNvSpPr>
            <p:nvPr/>
          </p:nvSpPr>
          <p:spPr bwMode="auto">
            <a:xfrm>
              <a:off x="2222815" y="2492375"/>
              <a:ext cx="1152525" cy="792163"/>
            </a:xfrm>
            <a:prstGeom prst="line">
              <a:avLst/>
            </a:prstGeom>
            <a:noFill/>
            <a:ln w="1270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latin typeface="Arial"/>
                <a:ea typeface="+mn-ea"/>
                <a:cs typeface="+mn-cs"/>
              </a:endParaRPr>
            </a:p>
          </p:txBody>
        </p:sp>
        <p:sp>
          <p:nvSpPr>
            <p:cNvPr id="14" name="Line 9"/>
            <p:cNvSpPr>
              <a:spLocks noChangeShapeType="1"/>
            </p:cNvSpPr>
            <p:nvPr/>
          </p:nvSpPr>
          <p:spPr bwMode="auto">
            <a:xfrm>
              <a:off x="4658804" y="5479068"/>
              <a:ext cx="0" cy="936625"/>
            </a:xfrm>
            <a:prstGeom prst="line">
              <a:avLst/>
            </a:prstGeom>
            <a:noFill/>
            <a:ln w="1778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latin typeface="Arial"/>
                <a:ea typeface="+mn-ea"/>
                <a:cs typeface="+mn-cs"/>
              </a:endParaRPr>
            </a:p>
          </p:txBody>
        </p:sp>
        <p:sp>
          <p:nvSpPr>
            <p:cNvPr id="15" name="Oval 10"/>
            <p:cNvSpPr>
              <a:spLocks noChangeArrowheads="1"/>
            </p:cNvSpPr>
            <p:nvPr/>
          </p:nvSpPr>
          <p:spPr bwMode="auto">
            <a:xfrm>
              <a:off x="2663824" y="6422991"/>
              <a:ext cx="3816351" cy="836612"/>
            </a:xfrm>
            <a:prstGeom prst="ellipse">
              <a:avLst/>
            </a:prstGeom>
            <a:solidFill>
              <a:schemeClr val="accent5"/>
            </a:solidFill>
            <a:ln w="254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Arial"/>
                  <a:ea typeface="+mn-ea"/>
                  <a:cs typeface="+mn-cs"/>
                </a:rPr>
                <a:t>Traumasymptome</a:t>
              </a:r>
              <a:endParaRPr kumimoji="0" lang="en-US" sz="2000" b="0" i="0" u="none" strike="noStrike" kern="0" cap="none" spc="0" normalizeH="0" baseline="0" noProof="0">
                <a:ln>
                  <a:noFill/>
                </a:ln>
                <a:solidFill>
                  <a:srgbClr val="000000"/>
                </a:solidFill>
                <a:effectLst/>
                <a:uLnTx/>
                <a:uFillTx/>
                <a:latin typeface="Arial"/>
                <a:ea typeface="+mn-ea"/>
                <a:cs typeface="+mn-cs"/>
              </a:endParaRPr>
            </a:p>
          </p:txBody>
        </p:sp>
        <p:sp>
          <p:nvSpPr>
            <p:cNvPr id="16" name="Rectangle 11"/>
            <p:cNvSpPr>
              <a:spLocks noChangeArrowheads="1"/>
            </p:cNvSpPr>
            <p:nvPr/>
          </p:nvSpPr>
          <p:spPr bwMode="auto">
            <a:xfrm>
              <a:off x="7308850" y="3789363"/>
              <a:ext cx="1655763" cy="935037"/>
            </a:xfrm>
            <a:prstGeom prst="rect">
              <a:avLst/>
            </a:prstGeom>
            <a:solidFill>
              <a:schemeClr val="accent5"/>
            </a:solidFill>
            <a:ln w="254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DE" sz="2000" kern="0" dirty="0">
                  <a:solidFill>
                    <a:srgbClr val="000000"/>
                  </a:solidFill>
                  <a:latin typeface="Arial"/>
                </a:rPr>
                <a:t>Kampf</a:t>
              </a:r>
              <a:endParaRPr kumimoji="0" lang="en-US" sz="2000" b="0" i="0" u="none" strike="noStrike" kern="0" cap="none" spc="0" normalizeH="0" baseline="0" noProof="0" dirty="0">
                <a:ln>
                  <a:noFill/>
                </a:ln>
                <a:solidFill>
                  <a:srgbClr val="000000"/>
                </a:solidFill>
                <a:effectLst/>
                <a:uLnTx/>
                <a:uFillTx/>
                <a:latin typeface="Arial"/>
              </a:endParaRPr>
            </a:p>
          </p:txBody>
        </p:sp>
        <p:sp>
          <p:nvSpPr>
            <p:cNvPr id="17" name="Line 12"/>
            <p:cNvSpPr>
              <a:spLocks noChangeShapeType="1"/>
            </p:cNvSpPr>
            <p:nvPr/>
          </p:nvSpPr>
          <p:spPr bwMode="auto">
            <a:xfrm>
              <a:off x="5940425" y="2492375"/>
              <a:ext cx="1223963" cy="1223963"/>
            </a:xfrm>
            <a:prstGeom prst="line">
              <a:avLst/>
            </a:prstGeom>
            <a:noFill/>
            <a:ln w="17780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latin typeface="Arial"/>
                <a:ea typeface="+mn-ea"/>
                <a:cs typeface="+mn-cs"/>
              </a:endParaRPr>
            </a:p>
          </p:txBody>
        </p:sp>
        <p:sp>
          <p:nvSpPr>
            <p:cNvPr id="18" name="Line 13"/>
            <p:cNvSpPr>
              <a:spLocks noChangeShapeType="1"/>
            </p:cNvSpPr>
            <p:nvPr/>
          </p:nvSpPr>
          <p:spPr bwMode="auto">
            <a:xfrm flipV="1">
              <a:off x="5867400" y="2570160"/>
              <a:ext cx="1094493" cy="714379"/>
            </a:xfrm>
            <a:prstGeom prst="line">
              <a:avLst/>
            </a:prstGeom>
            <a:noFill/>
            <a:ln w="1270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0" cap="none" spc="0" normalizeH="0" baseline="0" noProof="0">
                <a:ln>
                  <a:noFill/>
                </a:ln>
                <a:solidFill>
                  <a:srgbClr val="000000"/>
                </a:solidFill>
                <a:effectLst/>
                <a:uLnTx/>
                <a:uFillTx/>
                <a:latin typeface="Arial"/>
                <a:ea typeface="+mn-ea"/>
                <a:cs typeface="+mn-cs"/>
              </a:endParaRPr>
            </a:p>
          </p:txBody>
        </p:sp>
      </p:grpSp>
      <p:sp>
        <p:nvSpPr>
          <p:cNvPr id="19" name="Fußzeilenplatzhalter 3"/>
          <p:cNvSpPr>
            <a:spLocks noGrp="1"/>
          </p:cNvSpPr>
          <p:nvPr>
            <p:ph type="ftr" sz="quarter" idx="10"/>
          </p:nvPr>
        </p:nvSpPr>
        <p:spPr>
          <a:xfrm>
            <a:off x="2267744" y="6415200"/>
            <a:ext cx="3096344" cy="288000"/>
          </a:xfrm>
        </p:spPr>
        <p:txBody>
          <a:bodyPr/>
          <a:lstStyle/>
          <a:p>
            <a:r>
              <a:rPr lang="de-DE" dirty="0"/>
              <a:t>Marc Schmid | Folgen von Vernachlässigung und Misshandlung </a:t>
            </a:r>
            <a:endParaRPr lang="de-CH" dirty="0"/>
          </a:p>
        </p:txBody>
      </p:sp>
      <p:sp>
        <p:nvSpPr>
          <p:cNvPr id="3" name="Datumsplatzhalter 2">
            <a:extLst>
              <a:ext uri="{FF2B5EF4-FFF2-40B4-BE49-F238E27FC236}">
                <a16:creationId xmlns:a16="http://schemas.microsoft.com/office/drawing/2014/main" id="{90D00E96-179C-45FA-73B6-C218E5AF0A34}"/>
              </a:ext>
            </a:extLst>
          </p:cNvPr>
          <p:cNvSpPr>
            <a:spLocks noGrp="1"/>
          </p:cNvSpPr>
          <p:nvPr>
            <p:ph type="dt" sz="half" idx="12"/>
          </p:nvPr>
        </p:nvSpPr>
        <p:spPr/>
        <p:txBody>
          <a:bodyPr/>
          <a:lstStyle/>
          <a:p>
            <a:r>
              <a:rPr lang="de-DE"/>
              <a:t>4. September 2024</a:t>
            </a:r>
            <a:endParaRPr lang="de-CH" dirty="0"/>
          </a:p>
        </p:txBody>
      </p:sp>
      <p:sp>
        <p:nvSpPr>
          <p:cNvPr id="4" name="Foliennummernplatzhalter 3">
            <a:extLst>
              <a:ext uri="{FF2B5EF4-FFF2-40B4-BE49-F238E27FC236}">
                <a16:creationId xmlns:a16="http://schemas.microsoft.com/office/drawing/2014/main" id="{433F689B-3523-B8E2-776D-433A9474D38E}"/>
              </a:ext>
            </a:extLst>
          </p:cNvPr>
          <p:cNvSpPr>
            <a:spLocks noGrp="1"/>
          </p:cNvSpPr>
          <p:nvPr>
            <p:ph type="sldNum" sz="quarter" idx="11"/>
          </p:nvPr>
        </p:nvSpPr>
        <p:spPr/>
        <p:txBody>
          <a:bodyPr/>
          <a:lstStyle/>
          <a:p>
            <a:r>
              <a:rPr lang="de-CH"/>
              <a:t>Seite </a:t>
            </a:r>
            <a:fld id="{A7D177B1-682A-4206-963F-0226912C8EC9}" type="slidenum">
              <a:rPr lang="de-CH" smtClean="0"/>
              <a:pPr/>
              <a:t>8</a:t>
            </a:fld>
            <a:endParaRPr lang="de-CH" dirty="0"/>
          </a:p>
        </p:txBody>
      </p:sp>
    </p:spTree>
    <p:extLst>
      <p:ext uri="{BB962C8B-B14F-4D97-AF65-F5344CB8AC3E}">
        <p14:creationId xmlns:p14="http://schemas.microsoft.com/office/powerpoint/2010/main" val="330067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395288" y="308704"/>
            <a:ext cx="8353425" cy="900000"/>
          </a:xfrm>
        </p:spPr>
        <p:txBody>
          <a:bodyPr/>
          <a:lstStyle/>
          <a:p>
            <a:r>
              <a:rPr lang="de-CH" dirty="0"/>
              <a:t>Bei einer Traumatisierung laufen parallel zwei unterschiedliche physiologische Prozesse ab</a:t>
            </a:r>
          </a:p>
        </p:txBody>
      </p:sp>
      <p:sp>
        <p:nvSpPr>
          <p:cNvPr id="9" name="Rectangle 3"/>
          <p:cNvSpPr txBox="1">
            <a:spLocks noChangeArrowheads="1"/>
          </p:cNvSpPr>
          <p:nvPr/>
        </p:nvSpPr>
        <p:spPr>
          <a:xfrm>
            <a:off x="395288" y="1278930"/>
            <a:ext cx="4100512" cy="5046810"/>
          </a:xfrm>
          <a:prstGeom prst="rect">
            <a:avLst/>
          </a:prstGeom>
          <a:solidFill>
            <a:schemeClr val="accent3">
              <a:lumMod val="60000"/>
              <a:lumOff val="40000"/>
            </a:schemeClr>
          </a:solidFill>
          <a:ln w="25400">
            <a:solidFill>
              <a:schemeClr val="tx1"/>
            </a:solidFill>
            <a:miter lim="800000"/>
            <a:headEnd/>
            <a:tailEnd/>
          </a:ln>
        </p:spPr>
        <p:txBody>
          <a:bodyPr vert="horz" lIns="108000" tIns="108000" rIns="108000" bIns="108000" rtlCol="0">
            <a:normAutofit lnSpcReduction="10000"/>
          </a:bodyPr>
          <a:lstStyle>
            <a:lvl1pPr marL="133350"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1pPr>
            <a:lvl2pPr marL="407988" indent="-13970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2pPr>
            <a:lvl3pPr marL="674688"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3pPr>
            <a:lvl4pPr marL="949325" indent="-14287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4pPr>
            <a:lvl5pPr marL="1214438" indent="-138113"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de-DE" sz="1800" b="1" dirty="0"/>
              <a:t>Übererregungs-Kontinuum</a:t>
            </a:r>
          </a:p>
          <a:p>
            <a:pPr marL="0" indent="0">
              <a:spcBef>
                <a:spcPts val="0"/>
              </a:spcBef>
              <a:spcAft>
                <a:spcPts val="600"/>
              </a:spcAft>
              <a:buFont typeface="Arial" panose="020B0604020202020204" pitchFamily="34" charset="0"/>
              <a:buNone/>
            </a:pPr>
            <a:r>
              <a:rPr lang="de-DE" sz="1800" dirty="0"/>
              <a:t>Fight oder Flight</a:t>
            </a:r>
          </a:p>
          <a:p>
            <a:pPr>
              <a:spcBef>
                <a:spcPts val="0"/>
              </a:spcBef>
              <a:spcAft>
                <a:spcPts val="600"/>
              </a:spcAft>
            </a:pPr>
            <a:r>
              <a:rPr lang="de-DE" sz="1800" dirty="0"/>
              <a:t>Alarmzustand Wachsamkeit</a:t>
            </a:r>
          </a:p>
          <a:p>
            <a:pPr>
              <a:spcBef>
                <a:spcPts val="0"/>
              </a:spcBef>
              <a:spcAft>
                <a:spcPts val="600"/>
              </a:spcAft>
            </a:pPr>
            <a:r>
              <a:rPr lang="de-DE" sz="1800" dirty="0"/>
              <a:t>Angst / Schrecken</a:t>
            </a:r>
          </a:p>
          <a:p>
            <a:pPr>
              <a:spcBef>
                <a:spcPts val="0"/>
              </a:spcBef>
              <a:spcAft>
                <a:spcPts val="600"/>
              </a:spcAft>
            </a:pPr>
            <a:r>
              <a:rPr lang="de-DE" sz="1800" dirty="0"/>
              <a:t>Adrenalin-System wird aktiviert: Erregung</a:t>
            </a:r>
          </a:p>
          <a:p>
            <a:pPr>
              <a:spcBef>
                <a:spcPts val="0"/>
              </a:spcBef>
              <a:spcAft>
                <a:spcPts val="600"/>
              </a:spcAft>
            </a:pPr>
            <a:r>
              <a:rPr lang="de-DE" sz="1800" dirty="0" err="1"/>
              <a:t>Serotonerges</a:t>
            </a:r>
            <a:r>
              <a:rPr lang="de-DE" sz="1800" dirty="0"/>
              <a:t> System verändert sich: Impulsivität, Affektivität,  Aggressivität</a:t>
            </a:r>
            <a:endParaRPr lang="de-DE" sz="1800" u="sng" dirty="0"/>
          </a:p>
          <a:p>
            <a:pPr marL="0" indent="0">
              <a:spcBef>
                <a:spcPts val="0"/>
              </a:spcBef>
              <a:spcAft>
                <a:spcPts val="600"/>
              </a:spcAft>
              <a:buNone/>
            </a:pPr>
            <a:endParaRPr lang="de-DE" sz="1800" u="sng" dirty="0"/>
          </a:p>
          <a:p>
            <a:pPr>
              <a:spcBef>
                <a:spcPts val="0"/>
              </a:spcBef>
              <a:spcAft>
                <a:spcPts val="600"/>
              </a:spcAft>
              <a:buFontTx/>
              <a:buNone/>
            </a:pPr>
            <a:r>
              <a:rPr lang="de-DE" sz="1800" b="1" dirty="0"/>
              <a:t>Physiologisch</a:t>
            </a:r>
          </a:p>
          <a:p>
            <a:pPr>
              <a:spcBef>
                <a:spcPts val="0"/>
              </a:spcBef>
              <a:spcAft>
                <a:spcPts val="600"/>
              </a:spcAft>
            </a:pPr>
            <a:r>
              <a:rPr lang="de-DE" sz="1800" dirty="0"/>
              <a:t>Blutdruck </a:t>
            </a:r>
            <a:r>
              <a:rPr lang="de-DE" sz="1800" dirty="0">
                <a:sym typeface="Wingdings" pitchFamily="2" charset="2"/>
              </a:rPr>
              <a:t> (</a:t>
            </a:r>
            <a:r>
              <a:rPr lang="de-DE" sz="1800" dirty="0" err="1">
                <a:sym typeface="Wingdings" pitchFamily="2" charset="2"/>
              </a:rPr>
              <a:t>Pulsrate</a:t>
            </a:r>
            <a:r>
              <a:rPr lang="de-DE" sz="1800" dirty="0">
                <a:sym typeface="Wingdings" pitchFamily="2" charset="2"/>
              </a:rPr>
              <a:t> ) </a:t>
            </a:r>
          </a:p>
          <a:p>
            <a:pPr>
              <a:spcBef>
                <a:spcPts val="0"/>
              </a:spcBef>
              <a:spcAft>
                <a:spcPts val="600"/>
              </a:spcAft>
            </a:pPr>
            <a:r>
              <a:rPr lang="de-DE" sz="1800" dirty="0">
                <a:sym typeface="Wingdings" pitchFamily="2" charset="2"/>
              </a:rPr>
              <a:t>Atmung </a:t>
            </a:r>
          </a:p>
          <a:p>
            <a:pPr>
              <a:spcBef>
                <a:spcPts val="0"/>
              </a:spcBef>
              <a:spcAft>
                <a:spcPts val="600"/>
              </a:spcAft>
            </a:pPr>
            <a:r>
              <a:rPr lang="de-DE" sz="1800" dirty="0"/>
              <a:t>Muskeltonus </a:t>
            </a:r>
            <a:r>
              <a:rPr lang="de-DE" sz="1800" dirty="0">
                <a:sym typeface="Wingdings" pitchFamily="2" charset="2"/>
              </a:rPr>
              <a:t></a:t>
            </a:r>
          </a:p>
          <a:p>
            <a:pPr>
              <a:spcBef>
                <a:spcPts val="0"/>
              </a:spcBef>
              <a:spcAft>
                <a:spcPts val="600"/>
              </a:spcAft>
            </a:pPr>
            <a:r>
              <a:rPr lang="de-DE" sz="1800" dirty="0"/>
              <a:t>Schmerzwahrnehmung </a:t>
            </a:r>
            <a:r>
              <a:rPr lang="de-DE" sz="1800" dirty="0">
                <a:sym typeface="Wingdings" pitchFamily="2" charset="2"/>
              </a:rPr>
              <a:t></a:t>
            </a:r>
            <a:endParaRPr lang="de-DE" sz="1800" dirty="0"/>
          </a:p>
        </p:txBody>
      </p:sp>
      <p:sp>
        <p:nvSpPr>
          <p:cNvPr id="10" name="Rectangle 4"/>
          <p:cNvSpPr txBox="1">
            <a:spLocks noChangeArrowheads="1"/>
          </p:cNvSpPr>
          <p:nvPr/>
        </p:nvSpPr>
        <p:spPr>
          <a:xfrm>
            <a:off x="4716463" y="1278929"/>
            <a:ext cx="4143375" cy="5056116"/>
          </a:xfrm>
          <a:prstGeom prst="rect">
            <a:avLst/>
          </a:prstGeom>
          <a:solidFill>
            <a:schemeClr val="accent6">
              <a:lumMod val="75000"/>
            </a:schemeClr>
          </a:solidFill>
          <a:ln w="19050">
            <a:solidFill>
              <a:schemeClr val="tx1"/>
            </a:solidFill>
            <a:miter lim="800000"/>
            <a:headEnd/>
            <a:tailEnd/>
          </a:ln>
        </p:spPr>
        <p:txBody>
          <a:bodyPr vert="horz" lIns="108000" tIns="108000" rIns="108000" bIns="108000" rtlCol="0">
            <a:noAutofit/>
          </a:bodyPr>
          <a:lstStyle>
            <a:lvl1pPr marL="133350"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1pPr>
            <a:lvl2pPr marL="407988" indent="-13970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2pPr>
            <a:lvl3pPr marL="674688" indent="-133350"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3pPr>
            <a:lvl4pPr marL="949325" indent="-142875"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4pPr>
            <a:lvl5pPr marL="1214438" indent="-138113" algn="l" defTabSz="914400" rtl="0" eaLnBrk="1" latinLnBrk="0" hangingPunct="1">
              <a:spcBef>
                <a:spcPts val="3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de-DE" sz="1800" b="1" dirty="0"/>
              <a:t>Dissoziatives-Kontinuum</a:t>
            </a:r>
          </a:p>
          <a:p>
            <a:pPr marL="0" indent="0">
              <a:spcBef>
                <a:spcPts val="0"/>
              </a:spcBef>
              <a:spcAft>
                <a:spcPts val="600"/>
              </a:spcAft>
              <a:buFont typeface="Arial" panose="020B0604020202020204" pitchFamily="34" charset="0"/>
              <a:buNone/>
            </a:pPr>
            <a:r>
              <a:rPr lang="de-DE" sz="1800" dirty="0" err="1"/>
              <a:t>Freeze</a:t>
            </a:r>
            <a:r>
              <a:rPr lang="de-DE" sz="1800" dirty="0"/>
              <a:t> – ohnmächtige / passive Reaktion</a:t>
            </a:r>
          </a:p>
          <a:p>
            <a:pPr>
              <a:spcBef>
                <a:spcPts val="0"/>
              </a:spcBef>
              <a:spcAft>
                <a:spcPts val="600"/>
              </a:spcAft>
            </a:pPr>
            <a:r>
              <a:rPr lang="de-DE" sz="1800" dirty="0"/>
              <a:t>Gefühlslosigkeit / Nachgiebigkeit</a:t>
            </a:r>
          </a:p>
          <a:p>
            <a:pPr>
              <a:spcBef>
                <a:spcPts val="0"/>
              </a:spcBef>
              <a:spcAft>
                <a:spcPts val="600"/>
              </a:spcAft>
            </a:pPr>
            <a:r>
              <a:rPr lang="de-DE" sz="1800" dirty="0"/>
              <a:t>Dissoziation</a:t>
            </a:r>
          </a:p>
          <a:p>
            <a:pPr>
              <a:spcBef>
                <a:spcPts val="0"/>
              </a:spcBef>
              <a:spcAft>
                <a:spcPts val="600"/>
              </a:spcAft>
            </a:pPr>
            <a:r>
              <a:rPr lang="de-DE" sz="1800" dirty="0"/>
              <a:t>Opioid-System wird aktiviert: Euphorie, Betäubung </a:t>
            </a:r>
          </a:p>
          <a:p>
            <a:pPr>
              <a:spcBef>
                <a:spcPts val="0"/>
              </a:spcBef>
              <a:spcAft>
                <a:spcPts val="600"/>
              </a:spcAft>
            </a:pPr>
            <a:r>
              <a:rPr lang="de-DE" sz="1800" dirty="0"/>
              <a:t>Veränderung der Sinnes-, Körper-wahrnehmung (Ort, Zeit etc.)</a:t>
            </a:r>
          </a:p>
          <a:p>
            <a:pPr>
              <a:spcBef>
                <a:spcPts val="0"/>
              </a:spcBef>
              <a:spcAft>
                <a:spcPts val="600"/>
              </a:spcAft>
              <a:buFontTx/>
              <a:buNone/>
            </a:pPr>
            <a:r>
              <a:rPr lang="de-DE" sz="1800" b="1" dirty="0"/>
              <a:t>Physiologisch</a:t>
            </a:r>
          </a:p>
          <a:p>
            <a:pPr>
              <a:spcBef>
                <a:spcPts val="0"/>
              </a:spcBef>
              <a:spcAft>
                <a:spcPts val="600"/>
              </a:spcAft>
            </a:pPr>
            <a:r>
              <a:rPr lang="de-DE" sz="1800" dirty="0" err="1"/>
              <a:t>Pulsrate</a:t>
            </a:r>
            <a:r>
              <a:rPr lang="de-DE" sz="1800" dirty="0"/>
              <a:t> </a:t>
            </a:r>
            <a:r>
              <a:rPr lang="de-DE" sz="1800" dirty="0">
                <a:sym typeface="Wingdings" pitchFamily="2" charset="2"/>
              </a:rPr>
              <a:t></a:t>
            </a:r>
            <a:r>
              <a:rPr lang="de-DE" sz="1800" dirty="0"/>
              <a:t> Blutdruck</a:t>
            </a:r>
            <a:r>
              <a:rPr lang="de-DE" sz="1800" dirty="0">
                <a:sym typeface="Wingdings" pitchFamily="2" charset="2"/>
              </a:rPr>
              <a:t></a:t>
            </a:r>
          </a:p>
          <a:p>
            <a:pPr>
              <a:spcBef>
                <a:spcPts val="0"/>
              </a:spcBef>
              <a:spcAft>
                <a:spcPts val="600"/>
              </a:spcAft>
            </a:pPr>
            <a:r>
              <a:rPr lang="de-DE" sz="1800" dirty="0"/>
              <a:t>Atmung </a:t>
            </a:r>
            <a:r>
              <a:rPr lang="de-DE" sz="1800" dirty="0">
                <a:sym typeface="Wingdings" pitchFamily="2" charset="2"/>
              </a:rPr>
              <a:t></a:t>
            </a:r>
            <a:endParaRPr lang="de-DE" sz="1800" dirty="0"/>
          </a:p>
          <a:p>
            <a:pPr>
              <a:spcBef>
                <a:spcPts val="0"/>
              </a:spcBef>
              <a:spcAft>
                <a:spcPts val="600"/>
              </a:spcAft>
            </a:pPr>
            <a:r>
              <a:rPr lang="de-DE" sz="1800" dirty="0"/>
              <a:t>Muskeltonus </a:t>
            </a:r>
            <a:r>
              <a:rPr lang="de-DE" sz="1800" dirty="0">
                <a:sym typeface="Wingdings" pitchFamily="2" charset="2"/>
              </a:rPr>
              <a:t></a:t>
            </a:r>
            <a:endParaRPr lang="de-DE" sz="1800" dirty="0"/>
          </a:p>
          <a:p>
            <a:pPr>
              <a:spcBef>
                <a:spcPts val="0"/>
              </a:spcBef>
              <a:spcAft>
                <a:spcPts val="600"/>
              </a:spcAft>
            </a:pPr>
            <a:r>
              <a:rPr lang="de-DE" sz="1800" dirty="0"/>
              <a:t>Schmerzwahrnehmung </a:t>
            </a:r>
            <a:r>
              <a:rPr lang="de-DE" sz="1800" dirty="0">
                <a:sym typeface="Wingdings" pitchFamily="2" charset="2"/>
              </a:rPr>
              <a:t></a:t>
            </a:r>
          </a:p>
        </p:txBody>
      </p:sp>
      <p:sp>
        <p:nvSpPr>
          <p:cNvPr id="11" name="Fußzeilenplatzhalter 3"/>
          <p:cNvSpPr>
            <a:spLocks noGrp="1"/>
          </p:cNvSpPr>
          <p:nvPr>
            <p:ph type="ftr" sz="quarter" idx="10"/>
          </p:nvPr>
        </p:nvSpPr>
        <p:spPr>
          <a:xfrm>
            <a:off x="2267744" y="6415200"/>
            <a:ext cx="3168352" cy="288000"/>
          </a:xfrm>
        </p:spPr>
        <p:txBody>
          <a:bodyPr/>
          <a:lstStyle/>
          <a:p>
            <a:r>
              <a:rPr lang="de-DE" dirty="0"/>
              <a:t>Marc Schmid | Folgen von Vernachlässigung und Misshandlung </a:t>
            </a:r>
            <a:endParaRPr lang="de-CH" dirty="0"/>
          </a:p>
        </p:txBody>
      </p:sp>
      <p:sp>
        <p:nvSpPr>
          <p:cNvPr id="2" name="Datumsplatzhalter 1">
            <a:extLst>
              <a:ext uri="{FF2B5EF4-FFF2-40B4-BE49-F238E27FC236}">
                <a16:creationId xmlns:a16="http://schemas.microsoft.com/office/drawing/2014/main" id="{BDF292D5-43A0-FB07-5447-BEED31771C4A}"/>
              </a:ext>
            </a:extLst>
          </p:cNvPr>
          <p:cNvSpPr>
            <a:spLocks noGrp="1"/>
          </p:cNvSpPr>
          <p:nvPr>
            <p:ph type="dt" sz="half" idx="12"/>
          </p:nvPr>
        </p:nvSpPr>
        <p:spPr/>
        <p:txBody>
          <a:bodyPr/>
          <a:lstStyle/>
          <a:p>
            <a:r>
              <a:rPr lang="de-DE"/>
              <a:t>4. September 2024</a:t>
            </a:r>
            <a:endParaRPr lang="de-CH" dirty="0"/>
          </a:p>
        </p:txBody>
      </p:sp>
      <p:sp>
        <p:nvSpPr>
          <p:cNvPr id="3" name="Foliennummernplatzhalter 2">
            <a:extLst>
              <a:ext uri="{FF2B5EF4-FFF2-40B4-BE49-F238E27FC236}">
                <a16:creationId xmlns:a16="http://schemas.microsoft.com/office/drawing/2014/main" id="{80ECBA85-342D-8D9D-0B17-B769C74E9EF9}"/>
              </a:ext>
            </a:extLst>
          </p:cNvPr>
          <p:cNvSpPr>
            <a:spLocks noGrp="1"/>
          </p:cNvSpPr>
          <p:nvPr>
            <p:ph type="sldNum" sz="quarter" idx="11"/>
          </p:nvPr>
        </p:nvSpPr>
        <p:spPr/>
        <p:txBody>
          <a:bodyPr/>
          <a:lstStyle/>
          <a:p>
            <a:r>
              <a:rPr lang="de-CH"/>
              <a:t>Seite </a:t>
            </a:r>
            <a:fld id="{A7D177B1-682A-4206-963F-0226912C8EC9}" type="slidenum">
              <a:rPr lang="de-CH" smtClean="0"/>
              <a:pPr/>
              <a:t>9</a:t>
            </a:fld>
            <a:endParaRPr lang="de-CH" dirty="0"/>
          </a:p>
        </p:txBody>
      </p:sp>
    </p:spTree>
    <p:extLst>
      <p:ext uri="{BB962C8B-B14F-4D97-AF65-F5344CB8AC3E}">
        <p14:creationId xmlns:p14="http://schemas.microsoft.com/office/powerpoint/2010/main" val="944780566"/>
      </p:ext>
    </p:extLst>
  </p:cSld>
  <p:clrMapOvr>
    <a:masterClrMapping/>
  </p:clrMapOvr>
</p:sld>
</file>

<file path=ppt/theme/theme1.xml><?xml version="1.0" encoding="utf-8"?>
<a:theme xmlns:a="http://schemas.openxmlformats.org/drawingml/2006/main" name="1.10 Praesentationsvorlage UPK_2">
  <a:themeElements>
    <a:clrScheme name="UPK Basel">
      <a:dk1>
        <a:srgbClr val="000000"/>
      </a:dk1>
      <a:lt1>
        <a:srgbClr val="FFFFFF"/>
      </a:lt1>
      <a:dk2>
        <a:srgbClr val="E65F4B"/>
      </a:dk2>
      <a:lt2>
        <a:srgbClr val="FFFFFF"/>
      </a:lt2>
      <a:accent1>
        <a:srgbClr val="E65F4B"/>
      </a:accent1>
      <a:accent2>
        <a:srgbClr val="73B48C"/>
      </a:accent2>
      <a:accent3>
        <a:srgbClr val="4B8CC8"/>
      </a:accent3>
      <a:accent4>
        <a:srgbClr val="E66482"/>
      </a:accent4>
      <a:accent5>
        <a:srgbClr val="73B9DC"/>
      </a:accent5>
      <a:accent6>
        <a:srgbClr val="FFC869"/>
      </a:accent6>
      <a:hlink>
        <a:srgbClr val="0000FF"/>
      </a:hlink>
      <a:folHlink>
        <a:srgbClr val="800080"/>
      </a:folHlink>
    </a:clrScheme>
    <a:fontScheme name="UPK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err="1" smtClean="0"/>
        </a:defPPr>
      </a:lstStyle>
    </a:txDef>
  </a:objectDefaults>
  <a:extraClrSchemeLst/>
</a:theme>
</file>

<file path=ppt/theme/theme10.xml><?xml version="1.0" encoding="utf-8"?>
<a:theme xmlns:a="http://schemas.openxmlformats.org/drawingml/2006/main" name="1.10 Praesentationsvorlage">
  <a:themeElements>
    <a:clrScheme name="UPK Basel">
      <a:dk1>
        <a:srgbClr val="000000"/>
      </a:dk1>
      <a:lt1>
        <a:srgbClr val="FFFFFF"/>
      </a:lt1>
      <a:dk2>
        <a:srgbClr val="E65F4B"/>
      </a:dk2>
      <a:lt2>
        <a:srgbClr val="FFFFFF"/>
      </a:lt2>
      <a:accent1>
        <a:srgbClr val="E65F4B"/>
      </a:accent1>
      <a:accent2>
        <a:srgbClr val="73B48C"/>
      </a:accent2>
      <a:accent3>
        <a:srgbClr val="4B8CC8"/>
      </a:accent3>
      <a:accent4>
        <a:srgbClr val="E66482"/>
      </a:accent4>
      <a:accent5>
        <a:srgbClr val="73B9DC"/>
      </a:accent5>
      <a:accent6>
        <a:srgbClr val="FFC869"/>
      </a:accent6>
      <a:hlink>
        <a:srgbClr val="0000FF"/>
      </a:hlink>
      <a:folHlink>
        <a:srgbClr val="800080"/>
      </a:folHlink>
    </a:clrScheme>
    <a:fontScheme name="UPK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err="1" smtClean="0"/>
        </a:defPPr>
      </a:lstStyle>
    </a:txDef>
  </a:objectDefaults>
  <a:extraClrSchemeLst/>
</a:theme>
</file>

<file path=ppt/theme/theme11.xml><?xml version="1.0" encoding="utf-8"?>
<a:theme xmlns:a="http://schemas.openxmlformats.org/drawingml/2006/main" name="2_1.10 Praesentationsvorlage">
  <a:themeElements>
    <a:clrScheme name="UPK Basel">
      <a:dk1>
        <a:srgbClr val="000000"/>
      </a:dk1>
      <a:lt1>
        <a:srgbClr val="FFFFFF"/>
      </a:lt1>
      <a:dk2>
        <a:srgbClr val="E65F4B"/>
      </a:dk2>
      <a:lt2>
        <a:srgbClr val="FFFFFF"/>
      </a:lt2>
      <a:accent1>
        <a:srgbClr val="E65F4B"/>
      </a:accent1>
      <a:accent2>
        <a:srgbClr val="73B48C"/>
      </a:accent2>
      <a:accent3>
        <a:srgbClr val="4B8CC8"/>
      </a:accent3>
      <a:accent4>
        <a:srgbClr val="E66482"/>
      </a:accent4>
      <a:accent5>
        <a:srgbClr val="73B9DC"/>
      </a:accent5>
      <a:accent6>
        <a:srgbClr val="FFC869"/>
      </a:accent6>
      <a:hlink>
        <a:srgbClr val="0000FF"/>
      </a:hlink>
      <a:folHlink>
        <a:srgbClr val="800080"/>
      </a:folHlink>
    </a:clrScheme>
    <a:fontScheme name="UPK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err="1" smtClean="0"/>
        </a:defPPr>
      </a:lstStyle>
    </a:txDef>
  </a:objectDefaults>
  <a:extraClrSchemeLst/>
</a:theme>
</file>

<file path=ppt/theme/theme12.xml><?xml version="1.0" encoding="utf-8"?>
<a:theme xmlns:a="http://schemas.openxmlformats.org/drawingml/2006/main" name="7_blank">
  <a:themeElements>
    <a:clrScheme name="UPK Basel">
      <a:dk1>
        <a:srgbClr val="000000"/>
      </a:dk1>
      <a:lt1>
        <a:srgbClr val="FFFFFF"/>
      </a:lt1>
      <a:dk2>
        <a:srgbClr val="E65F4B"/>
      </a:dk2>
      <a:lt2>
        <a:srgbClr val="FFFFFF"/>
      </a:lt2>
      <a:accent1>
        <a:srgbClr val="E65F4B"/>
      </a:accent1>
      <a:accent2>
        <a:srgbClr val="73B48C"/>
      </a:accent2>
      <a:accent3>
        <a:srgbClr val="4B8CC8"/>
      </a:accent3>
      <a:accent4>
        <a:srgbClr val="E66482"/>
      </a:accent4>
      <a:accent5>
        <a:srgbClr val="73B9DC"/>
      </a:accent5>
      <a:accent6>
        <a:srgbClr val="FFC869"/>
      </a:accent6>
      <a:hlink>
        <a:srgbClr val="0000FF"/>
      </a:hlink>
      <a:folHlink>
        <a:srgbClr val="800080"/>
      </a:folHlink>
    </a:clrScheme>
    <a:fontScheme name="UPK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err="1" smtClean="0"/>
        </a:defPPr>
      </a:lstStyle>
    </a:txDef>
  </a:objectDefaults>
  <a:extraClrSchemeLst/>
</a:theme>
</file>

<file path=ppt/theme/theme13.xml><?xml version="1.0" encoding="utf-8"?>
<a:theme xmlns:a="http://schemas.openxmlformats.org/drawingml/2006/main" name="blank">
  <a:themeElements>
    <a:clrScheme name="UPK Basel">
      <a:dk1>
        <a:srgbClr val="000000"/>
      </a:dk1>
      <a:lt1>
        <a:srgbClr val="FFFFFF"/>
      </a:lt1>
      <a:dk2>
        <a:srgbClr val="E65F4B"/>
      </a:dk2>
      <a:lt2>
        <a:srgbClr val="FFFFFF"/>
      </a:lt2>
      <a:accent1>
        <a:srgbClr val="E65F4B"/>
      </a:accent1>
      <a:accent2>
        <a:srgbClr val="73B48C"/>
      </a:accent2>
      <a:accent3>
        <a:srgbClr val="4B8CC8"/>
      </a:accent3>
      <a:accent4>
        <a:srgbClr val="E66482"/>
      </a:accent4>
      <a:accent5>
        <a:srgbClr val="73B9DC"/>
      </a:accent5>
      <a:accent6>
        <a:srgbClr val="FFC869"/>
      </a:accent6>
      <a:hlink>
        <a:srgbClr val="0000FF"/>
      </a:hlink>
      <a:folHlink>
        <a:srgbClr val="800080"/>
      </a:folHlink>
    </a:clrScheme>
    <a:fontScheme name="UPK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err="1" smtClean="0"/>
        </a:defPPr>
      </a:lstStyle>
    </a:txDef>
  </a:objectDefaults>
  <a:extraClrSchemeLst/>
  <a:extLst>
    <a:ext uri="{05A4C25C-085E-4340-85A3-A5531E510DB2}">
      <thm15:themeFamily xmlns:thm15="http://schemas.microsoft.com/office/thememl/2012/main" name="1.10 Praesentationsvorlage UPK.potx [Schreibgeschützt]" id="{6CE24177-F5F4-4536-A7B6-23A6434E8FDB}" vid="{AB7CB8E8-1E7B-458D-B120-ACA2107DEAB2}"/>
    </a:ext>
  </a:extLst>
</a:theme>
</file>

<file path=ppt/theme/theme14.xml><?xml version="1.0" encoding="utf-8"?>
<a:theme xmlns:a="http://schemas.openxmlformats.org/drawingml/2006/main" name="3_1.10 Praesentationsvorlage UPK_2">
  <a:themeElements>
    <a:clrScheme name="UPK Basel">
      <a:dk1>
        <a:srgbClr val="000000"/>
      </a:dk1>
      <a:lt1>
        <a:srgbClr val="FFFFFF"/>
      </a:lt1>
      <a:dk2>
        <a:srgbClr val="E65F4B"/>
      </a:dk2>
      <a:lt2>
        <a:srgbClr val="FFFFFF"/>
      </a:lt2>
      <a:accent1>
        <a:srgbClr val="E65F4B"/>
      </a:accent1>
      <a:accent2>
        <a:srgbClr val="73B48C"/>
      </a:accent2>
      <a:accent3>
        <a:srgbClr val="4B8CC8"/>
      </a:accent3>
      <a:accent4>
        <a:srgbClr val="E66482"/>
      </a:accent4>
      <a:accent5>
        <a:srgbClr val="73B9DC"/>
      </a:accent5>
      <a:accent6>
        <a:srgbClr val="FFC869"/>
      </a:accent6>
      <a:hlink>
        <a:srgbClr val="0000FF"/>
      </a:hlink>
      <a:folHlink>
        <a:srgbClr val="800080"/>
      </a:folHlink>
    </a:clrScheme>
    <a:fontScheme name="UPK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err="1" smtClean="0"/>
        </a:defPPr>
      </a:lstStyle>
    </a:txDef>
  </a:objectDefaults>
  <a:extraClrSchemeLst/>
</a:theme>
</file>

<file path=ppt/theme/theme15.xml><?xml version="1.0" encoding="utf-8"?>
<a:theme xmlns:a="http://schemas.openxmlformats.org/drawingml/2006/main" name="Larissa">
  <a:themeElements>
    <a:clrScheme name="UPK Basel">
      <a:dk1>
        <a:srgbClr val="000000"/>
      </a:dk1>
      <a:lt1>
        <a:srgbClr val="FFFFFF"/>
      </a:lt1>
      <a:dk2>
        <a:srgbClr val="E65F4B"/>
      </a:dk2>
      <a:lt2>
        <a:srgbClr val="FFFFFF"/>
      </a:lt2>
      <a:accent1>
        <a:srgbClr val="E65F4B"/>
      </a:accent1>
      <a:accent2>
        <a:srgbClr val="73B48C"/>
      </a:accent2>
      <a:accent3>
        <a:srgbClr val="4B8CC8"/>
      </a:accent3>
      <a:accent4>
        <a:srgbClr val="E66482"/>
      </a:accent4>
      <a:accent5>
        <a:srgbClr val="73B9DC"/>
      </a:accent5>
      <a:accent6>
        <a:srgbClr val="FFC869"/>
      </a:accent6>
      <a:hlink>
        <a:srgbClr val="0000FF"/>
      </a:hlink>
      <a:folHlink>
        <a:srgbClr val="800080"/>
      </a:folHlink>
    </a:clrScheme>
    <a:fontScheme name="UPK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Larissa">
  <a:themeElements>
    <a:clrScheme name="UPK Basel">
      <a:dk1>
        <a:srgbClr val="000000"/>
      </a:dk1>
      <a:lt1>
        <a:srgbClr val="FFFFFF"/>
      </a:lt1>
      <a:dk2>
        <a:srgbClr val="E65F4B"/>
      </a:dk2>
      <a:lt2>
        <a:srgbClr val="FFFFFF"/>
      </a:lt2>
      <a:accent1>
        <a:srgbClr val="E65F4B"/>
      </a:accent1>
      <a:accent2>
        <a:srgbClr val="73B48C"/>
      </a:accent2>
      <a:accent3>
        <a:srgbClr val="4B8CC8"/>
      </a:accent3>
      <a:accent4>
        <a:srgbClr val="E66482"/>
      </a:accent4>
      <a:accent5>
        <a:srgbClr val="73B9DC"/>
      </a:accent5>
      <a:accent6>
        <a:srgbClr val="FFC869"/>
      </a:accent6>
      <a:hlink>
        <a:srgbClr val="0000FF"/>
      </a:hlink>
      <a:folHlink>
        <a:srgbClr val="800080"/>
      </a:folHlink>
    </a:clrScheme>
    <a:fontScheme name="UPK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1.10 Praesentationsvorlage UPK_2">
  <a:themeElements>
    <a:clrScheme name="UPK Basel">
      <a:dk1>
        <a:srgbClr val="000000"/>
      </a:dk1>
      <a:lt1>
        <a:srgbClr val="FFFFFF"/>
      </a:lt1>
      <a:dk2>
        <a:srgbClr val="E65F4B"/>
      </a:dk2>
      <a:lt2>
        <a:srgbClr val="FFFFFF"/>
      </a:lt2>
      <a:accent1>
        <a:srgbClr val="E65F4B"/>
      </a:accent1>
      <a:accent2>
        <a:srgbClr val="73B48C"/>
      </a:accent2>
      <a:accent3>
        <a:srgbClr val="4B8CC8"/>
      </a:accent3>
      <a:accent4>
        <a:srgbClr val="E66482"/>
      </a:accent4>
      <a:accent5>
        <a:srgbClr val="73B9DC"/>
      </a:accent5>
      <a:accent6>
        <a:srgbClr val="FFC869"/>
      </a:accent6>
      <a:hlink>
        <a:srgbClr val="0000FF"/>
      </a:hlink>
      <a:folHlink>
        <a:srgbClr val="800080"/>
      </a:folHlink>
    </a:clrScheme>
    <a:fontScheme name="UPK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err="1" smtClean="0"/>
        </a:defPPr>
      </a:lstStyle>
    </a:txDef>
  </a:objectDefaults>
  <a:extraClrSchemeLst/>
</a:theme>
</file>

<file path=ppt/theme/theme3.xml><?xml version="1.0" encoding="utf-8"?>
<a:theme xmlns:a="http://schemas.openxmlformats.org/drawingml/2006/main" name="1_1.10 Praesentationsvorlage UPK_2">
  <a:themeElements>
    <a:clrScheme name="UPK Basel">
      <a:dk1>
        <a:srgbClr val="000000"/>
      </a:dk1>
      <a:lt1>
        <a:srgbClr val="FFFFFF"/>
      </a:lt1>
      <a:dk2>
        <a:srgbClr val="E65F4B"/>
      </a:dk2>
      <a:lt2>
        <a:srgbClr val="FFFFFF"/>
      </a:lt2>
      <a:accent1>
        <a:srgbClr val="E65F4B"/>
      </a:accent1>
      <a:accent2>
        <a:srgbClr val="73B48C"/>
      </a:accent2>
      <a:accent3>
        <a:srgbClr val="4B8CC8"/>
      </a:accent3>
      <a:accent4>
        <a:srgbClr val="E66482"/>
      </a:accent4>
      <a:accent5>
        <a:srgbClr val="73B9DC"/>
      </a:accent5>
      <a:accent6>
        <a:srgbClr val="FFC869"/>
      </a:accent6>
      <a:hlink>
        <a:srgbClr val="0000FF"/>
      </a:hlink>
      <a:folHlink>
        <a:srgbClr val="800080"/>
      </a:folHlink>
    </a:clrScheme>
    <a:fontScheme name="UPK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err="1" smtClean="0"/>
        </a:defPPr>
      </a:lstStyle>
    </a:txDef>
  </a:objectDefaults>
  <a:extraClrSchemeLst/>
</a:theme>
</file>

<file path=ppt/theme/theme4.xml><?xml version="1.0" encoding="utf-8"?>
<a:theme xmlns:a="http://schemas.openxmlformats.org/drawingml/2006/main" name="4_1.10 Praesentationsvorlage UPK_2">
  <a:themeElements>
    <a:clrScheme name="UPK Basel">
      <a:dk1>
        <a:srgbClr val="000000"/>
      </a:dk1>
      <a:lt1>
        <a:srgbClr val="FFFFFF"/>
      </a:lt1>
      <a:dk2>
        <a:srgbClr val="E65F4B"/>
      </a:dk2>
      <a:lt2>
        <a:srgbClr val="FFFFFF"/>
      </a:lt2>
      <a:accent1>
        <a:srgbClr val="E65F4B"/>
      </a:accent1>
      <a:accent2>
        <a:srgbClr val="73B48C"/>
      </a:accent2>
      <a:accent3>
        <a:srgbClr val="4B8CC8"/>
      </a:accent3>
      <a:accent4>
        <a:srgbClr val="E66482"/>
      </a:accent4>
      <a:accent5>
        <a:srgbClr val="73B9DC"/>
      </a:accent5>
      <a:accent6>
        <a:srgbClr val="FFC869"/>
      </a:accent6>
      <a:hlink>
        <a:srgbClr val="0000FF"/>
      </a:hlink>
      <a:folHlink>
        <a:srgbClr val="800080"/>
      </a:folHlink>
    </a:clrScheme>
    <a:fontScheme name="UPK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err="1" smtClean="0"/>
        </a:defPPr>
      </a:lstStyle>
    </a:txDef>
  </a:objectDefaults>
  <a:extraClrSchemeLst/>
</a:theme>
</file>

<file path=ppt/theme/theme5.xml><?xml version="1.0" encoding="utf-8"?>
<a:theme xmlns:a="http://schemas.openxmlformats.org/drawingml/2006/main" name="1_blank">
  <a:themeElements>
    <a:clrScheme name="UPK Basel">
      <a:dk1>
        <a:srgbClr val="000000"/>
      </a:dk1>
      <a:lt1>
        <a:srgbClr val="FFFFFF"/>
      </a:lt1>
      <a:dk2>
        <a:srgbClr val="E65F4B"/>
      </a:dk2>
      <a:lt2>
        <a:srgbClr val="FFFFFF"/>
      </a:lt2>
      <a:accent1>
        <a:srgbClr val="E65F4B"/>
      </a:accent1>
      <a:accent2>
        <a:srgbClr val="73B48C"/>
      </a:accent2>
      <a:accent3>
        <a:srgbClr val="4B8CC8"/>
      </a:accent3>
      <a:accent4>
        <a:srgbClr val="E66482"/>
      </a:accent4>
      <a:accent5>
        <a:srgbClr val="73B9DC"/>
      </a:accent5>
      <a:accent6>
        <a:srgbClr val="FFC869"/>
      </a:accent6>
      <a:hlink>
        <a:srgbClr val="0000FF"/>
      </a:hlink>
      <a:folHlink>
        <a:srgbClr val="800080"/>
      </a:folHlink>
    </a:clrScheme>
    <a:fontScheme name="UPK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err="1" smtClean="0"/>
        </a:defPPr>
      </a:lstStyle>
    </a:txDef>
  </a:objectDefaults>
  <a:extraClrSchemeLst/>
</a:theme>
</file>

<file path=ppt/theme/theme6.xml><?xml version="1.0" encoding="utf-8"?>
<a:theme xmlns:a="http://schemas.openxmlformats.org/drawingml/2006/main" name="2_blank">
  <a:themeElements>
    <a:clrScheme name="UPK Basel">
      <a:dk1>
        <a:srgbClr val="000000"/>
      </a:dk1>
      <a:lt1>
        <a:srgbClr val="FFFFFF"/>
      </a:lt1>
      <a:dk2>
        <a:srgbClr val="E65F4B"/>
      </a:dk2>
      <a:lt2>
        <a:srgbClr val="FFFFFF"/>
      </a:lt2>
      <a:accent1>
        <a:srgbClr val="E65F4B"/>
      </a:accent1>
      <a:accent2>
        <a:srgbClr val="73B48C"/>
      </a:accent2>
      <a:accent3>
        <a:srgbClr val="4B8CC8"/>
      </a:accent3>
      <a:accent4>
        <a:srgbClr val="E66482"/>
      </a:accent4>
      <a:accent5>
        <a:srgbClr val="73B9DC"/>
      </a:accent5>
      <a:accent6>
        <a:srgbClr val="FFC869"/>
      </a:accent6>
      <a:hlink>
        <a:srgbClr val="0000FF"/>
      </a:hlink>
      <a:folHlink>
        <a:srgbClr val="800080"/>
      </a:folHlink>
    </a:clrScheme>
    <a:fontScheme name="UPK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err="1" smtClean="0"/>
        </a:defPPr>
      </a:lstStyle>
    </a:txDef>
  </a:objectDefaults>
  <a:extraClrSchemeLst/>
  <a:extLst>
    <a:ext uri="{05A4C25C-085E-4340-85A3-A5531E510DB2}">
      <thm15:themeFamily xmlns:thm15="http://schemas.microsoft.com/office/thememl/2012/main" name="1.10 Praesentationsvorlage UPK.potx [Schreibgeschützt]" id="{6CE24177-F5F4-4536-A7B6-23A6434E8FDB}" vid="{AB7CB8E8-1E7B-458D-B120-ACA2107DEAB2}"/>
    </a:ext>
  </a:extLst>
</a:theme>
</file>

<file path=ppt/theme/theme7.xml><?xml version="1.0" encoding="utf-8"?>
<a:theme xmlns:a="http://schemas.openxmlformats.org/drawingml/2006/main" name="3_blank">
  <a:themeElements>
    <a:clrScheme name="UPK Basel">
      <a:dk1>
        <a:srgbClr val="000000"/>
      </a:dk1>
      <a:lt1>
        <a:srgbClr val="FFFFFF"/>
      </a:lt1>
      <a:dk2>
        <a:srgbClr val="E65F4B"/>
      </a:dk2>
      <a:lt2>
        <a:srgbClr val="FFFFFF"/>
      </a:lt2>
      <a:accent1>
        <a:srgbClr val="E65F4B"/>
      </a:accent1>
      <a:accent2>
        <a:srgbClr val="73B48C"/>
      </a:accent2>
      <a:accent3>
        <a:srgbClr val="4B8CC8"/>
      </a:accent3>
      <a:accent4>
        <a:srgbClr val="E66482"/>
      </a:accent4>
      <a:accent5>
        <a:srgbClr val="73B9DC"/>
      </a:accent5>
      <a:accent6>
        <a:srgbClr val="FFC869"/>
      </a:accent6>
      <a:hlink>
        <a:srgbClr val="0000FF"/>
      </a:hlink>
      <a:folHlink>
        <a:srgbClr val="800080"/>
      </a:folHlink>
    </a:clrScheme>
    <a:fontScheme name="UPK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err="1" smtClean="0"/>
        </a:defPPr>
      </a:lstStyle>
    </a:txDef>
  </a:objectDefaults>
  <a:extraClrSchemeLst/>
</a:theme>
</file>

<file path=ppt/theme/theme8.xml><?xml version="1.0" encoding="utf-8"?>
<a:theme xmlns:a="http://schemas.openxmlformats.org/drawingml/2006/main" name="5_1.10 Praesentationsvorlage UPK_2">
  <a:themeElements>
    <a:clrScheme name="UPK Basel">
      <a:dk1>
        <a:srgbClr val="000000"/>
      </a:dk1>
      <a:lt1>
        <a:srgbClr val="FFFFFF"/>
      </a:lt1>
      <a:dk2>
        <a:srgbClr val="E65F4B"/>
      </a:dk2>
      <a:lt2>
        <a:srgbClr val="FFFFFF"/>
      </a:lt2>
      <a:accent1>
        <a:srgbClr val="E65F4B"/>
      </a:accent1>
      <a:accent2>
        <a:srgbClr val="73B48C"/>
      </a:accent2>
      <a:accent3>
        <a:srgbClr val="4B8CC8"/>
      </a:accent3>
      <a:accent4>
        <a:srgbClr val="E66482"/>
      </a:accent4>
      <a:accent5>
        <a:srgbClr val="73B9DC"/>
      </a:accent5>
      <a:accent6>
        <a:srgbClr val="FFC869"/>
      </a:accent6>
      <a:hlink>
        <a:srgbClr val="0000FF"/>
      </a:hlink>
      <a:folHlink>
        <a:srgbClr val="800080"/>
      </a:folHlink>
    </a:clrScheme>
    <a:fontScheme name="UPK Basel">
      <a:majorFont>
        <a:latin typeface="Georgi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err="1" smtClean="0"/>
        </a:defPPr>
      </a:lstStyle>
    </a:txDef>
  </a:objectDefaults>
  <a:extraClrSchemeLst/>
</a:theme>
</file>

<file path=ppt/theme/theme9.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PK Design">
    <a:dk1>
      <a:srgbClr val="5B5055"/>
    </a:dk1>
    <a:lt1>
      <a:sysClr val="window" lastClr="FFFFFF"/>
    </a:lt1>
    <a:dk2>
      <a:srgbClr val="000000"/>
    </a:dk2>
    <a:lt2>
      <a:srgbClr val="FFFFFF"/>
    </a:lt2>
    <a:accent1>
      <a:srgbClr val="E95D0F"/>
    </a:accent1>
    <a:accent2>
      <a:srgbClr val="5B5055"/>
    </a:accent2>
    <a:accent3>
      <a:srgbClr val="7D3F0C"/>
    </a:accent3>
    <a:accent4>
      <a:srgbClr val="5B5055"/>
    </a:accent4>
    <a:accent5>
      <a:srgbClr val="F59C6B"/>
    </a:accent5>
    <a:accent6>
      <a:srgbClr val="EB8632"/>
    </a:accent6>
    <a:hlink>
      <a:srgbClr val="1F497D"/>
    </a:hlink>
    <a:folHlink>
      <a:srgbClr val="C6D9F0"/>
    </a:folHlink>
  </a:clrScheme>
  <a:fontScheme name="UPK Schriftarten">
    <a:majorFont>
      <a:latin typeface="Verdana"/>
      <a:ea typeface=""/>
      <a:cs typeface=""/>
    </a:majorFont>
    <a:minorFont>
      <a:latin typeface="Georgi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0</TotalTime>
  <Words>4050</Words>
  <Application>Microsoft Office PowerPoint</Application>
  <PresentationFormat>Bildschirmpräsentation (4:3)</PresentationFormat>
  <Paragraphs>593</Paragraphs>
  <Slides>48</Slides>
  <Notes>4</Notes>
  <HiddenSlides>0</HiddenSlides>
  <MMClips>0</MMClips>
  <ScaleCrop>false</ScaleCrop>
  <HeadingPairs>
    <vt:vector size="8" baseType="variant">
      <vt:variant>
        <vt:lpstr>Verwendete Schriftarten</vt:lpstr>
      </vt:variant>
      <vt:variant>
        <vt:i4>9</vt:i4>
      </vt:variant>
      <vt:variant>
        <vt:lpstr>Design</vt:lpstr>
      </vt:variant>
      <vt:variant>
        <vt:i4>14</vt:i4>
      </vt:variant>
      <vt:variant>
        <vt:lpstr>Eingebettete OLE-Server</vt:lpstr>
      </vt:variant>
      <vt:variant>
        <vt:i4>2</vt:i4>
      </vt:variant>
      <vt:variant>
        <vt:lpstr>Folientitel</vt:lpstr>
      </vt:variant>
      <vt:variant>
        <vt:i4>48</vt:i4>
      </vt:variant>
    </vt:vector>
  </HeadingPairs>
  <TitlesOfParts>
    <vt:vector size="73" baseType="lpstr">
      <vt:lpstr>Arial</vt:lpstr>
      <vt:lpstr>Calibri</vt:lpstr>
      <vt:lpstr>Calibri Light</vt:lpstr>
      <vt:lpstr>Georgia</vt:lpstr>
      <vt:lpstr>Segoe UI</vt:lpstr>
      <vt:lpstr>Tahoma</vt:lpstr>
      <vt:lpstr>Times New Roman</vt:lpstr>
      <vt:lpstr>Verdana</vt:lpstr>
      <vt:lpstr>Wingdings</vt:lpstr>
      <vt:lpstr>1.10 Praesentationsvorlage UPK_2</vt:lpstr>
      <vt:lpstr>2_1.10 Praesentationsvorlage UPK_2</vt:lpstr>
      <vt:lpstr>1_1.10 Praesentationsvorlage UPK_2</vt:lpstr>
      <vt:lpstr>4_1.10 Praesentationsvorlage UPK_2</vt:lpstr>
      <vt:lpstr>1_blank</vt:lpstr>
      <vt:lpstr>2_blank</vt:lpstr>
      <vt:lpstr>3_blank</vt:lpstr>
      <vt:lpstr>5_1.10 Praesentationsvorlage UPK_2</vt:lpstr>
      <vt:lpstr>Office</vt:lpstr>
      <vt:lpstr>1.10 Praesentationsvorlage</vt:lpstr>
      <vt:lpstr>2_1.10 Praesentationsvorlage</vt:lpstr>
      <vt:lpstr>7_blank</vt:lpstr>
      <vt:lpstr>blank</vt:lpstr>
      <vt:lpstr>3_1.10 Praesentationsvorlage UPK_2</vt:lpstr>
      <vt:lpstr>Photo Editor-Foto</vt:lpstr>
      <vt:lpstr>Diagramm</vt:lpstr>
      <vt:lpstr>Entwicklungstrajektorien, soziale Teilhabe und spezifische Befunde </vt:lpstr>
      <vt:lpstr>PowerPoint-Präsentation</vt:lpstr>
      <vt:lpstr>Gleiche Ausgangslage für alle?</vt:lpstr>
      <vt:lpstr>Gliederung </vt:lpstr>
      <vt:lpstr>Misshandlung und Vernachlässigung und Teilhabe Die grösste soziale Ungerechtigkeit ist………?    </vt:lpstr>
      <vt:lpstr>PowerPoint-Präsentation</vt:lpstr>
      <vt:lpstr>Risikofaktoren für Vernachlässigungen Meta-Analyse 36 Studien (Mulder et al. 2018)</vt:lpstr>
      <vt:lpstr>Was ist ein Trauma?</vt:lpstr>
      <vt:lpstr>Bei einer Traumatisierung laufen parallel zwei unterschiedliche physiologische Prozesse ab</vt:lpstr>
      <vt:lpstr>Transgenerationale Effekte von ACE Probleme in der Selbst- und Beziehungsregulation</vt:lpstr>
      <vt:lpstr>Langfristige Folgen von Misshandlung und Vernachlässigung  Problemen mit der Selbst- und Beziehungsregulation  </vt:lpstr>
      <vt:lpstr>PowerPoint-Präsentation</vt:lpstr>
      <vt:lpstr>Emotionsregulationsmodell «Emotionsphobie»</vt:lpstr>
      <vt:lpstr>Psychoedukation: Selbstregulation und Trauma Das 3-gliedrige Gehirn (McLean, 1970)</vt:lpstr>
      <vt:lpstr>Psychoedukation: Selbstregulation und Trauma Das 3-gliedrigen Gehirn (McLean, 1970 )</vt:lpstr>
      <vt:lpstr>Welche Auswirkungen hat das dreigliedrige Gehirn? Was passiert bei einer Regelübertretung?</vt:lpstr>
      <vt:lpstr>«Organisiere meine Gefühle» Wie Kinder lernen, mit ihren Emotionen umzugehen</vt:lpstr>
      <vt:lpstr>Bindungsprobleme Schwierigkeiten bei der Kontaktaufnahme</vt:lpstr>
      <vt:lpstr>Teufelskreis im Team Narzissmusfalle</vt:lpstr>
      <vt:lpstr>PowerPoint-Präsentation</vt:lpstr>
      <vt:lpstr>PowerPoint-Präsentation</vt:lpstr>
      <vt:lpstr>Nochmals genauer nachlesen?</vt:lpstr>
      <vt:lpstr>Entwicklung von Psychopathologie nach ACE &lt; 3 LJ   Risiko bleibt Kindheit und Jugend erhöht  </vt:lpstr>
      <vt:lpstr>Bedeutung von belastender Kindheitserfahrung  für die Entwicklung von Psychopathologie</vt:lpstr>
      <vt:lpstr>Entwicklungsverläufe in JAEL  Höhere Stabilität und ausgeprägtere Symptomatik  </vt:lpstr>
      <vt:lpstr>Auswirkungen von Kindheitstraumata bei Erwachsenen Traumatische Erfahrungen reduzieren soziale Teilhabe</vt:lpstr>
      <vt:lpstr>Modellversuch zur Abklärung und Zielerreichung in stationären Massnahmen (MAZ.) (N = 592)</vt:lpstr>
      <vt:lpstr>PowerPoint-Präsentation</vt:lpstr>
      <vt:lpstr>Familiäre Hintergründe Childhood Trauma Questionnaire (N=213) im Vergleich zur deutschen Allgemeinbevölkerung (Witt et al. 2018)</vt:lpstr>
      <vt:lpstr>Trauma und soziale Teilhabe  Vernachlässigung und/oder Misshandlung </vt:lpstr>
      <vt:lpstr>Ätiologie von Defiziten in den exekutiven Funktionen Bedeutung von belastenden Kindheitserfahrungen</vt:lpstr>
      <vt:lpstr>ACE und Teilhabe  Kognitive Leistungsfähigkeit Schulbesuch und Schulerfolg </vt:lpstr>
      <vt:lpstr>Misshandlung und Vernachlässigung und Teilhabe Armut und sozioökonomischer Status </vt:lpstr>
      <vt:lpstr>PowerPoint-Präsentation</vt:lpstr>
      <vt:lpstr>Misshandlung und Vernachlässigung und Teilhabe Erziehungskompetenzen der Bezugspersonen</vt:lpstr>
      <vt:lpstr>Erziehungskompetenzen der Bezugsperson Auswirkungen von Traumatisierung </vt:lpstr>
      <vt:lpstr>Einfluss von traumatischen Erfahrungen der Eltern Beziehungsproblematik entsteht</vt:lpstr>
      <vt:lpstr>Belastende Kindheitserfahrung und Teilhabe Beziehungen und soziale Isolation </vt:lpstr>
      <vt:lpstr>Häusliche Gewalt und sozioemotionale Fertigkeiten   Auswirkungen auf die sozialen Kompetenzen</vt:lpstr>
      <vt:lpstr>Belastende Kindheitserfahrung und Teilhabe Erfolg von psychosozialen Interventionen  </vt:lpstr>
      <vt:lpstr>Erfahrungen von Missbrauch und Vernachlässigung [CTQ, extrem schwer] Jenkel &amp; Schmid (2018) </vt:lpstr>
      <vt:lpstr>Zyklus maladaptiven Bindungsverhaltens</vt:lpstr>
      <vt:lpstr>PowerPoint-Präsentation</vt:lpstr>
      <vt:lpstr>Korrigierende Beziehungserfahrungen Traumapädagogische Haltung</vt:lpstr>
      <vt:lpstr>Zusammenfassung und Schlussfolgerungen Frühe Traumata gravierende Langzeitfolgen </vt:lpstr>
      <vt:lpstr>Fazit</vt:lpstr>
      <vt:lpstr>Vielen Dank für Ihre Aufmerksamkeit Auf die Haltung kommt es an!</vt:lpstr>
      <vt:lpstr>PowerPoint-Präsentation</vt:lpstr>
    </vt:vector>
  </TitlesOfParts>
  <Company>UPK Basel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Illustrationen zur Auswahl</dc:title>
  <dc:creator>Rüttimann, Kayla</dc:creator>
  <cp:lastModifiedBy>Marc Schmid</cp:lastModifiedBy>
  <cp:revision>101</cp:revision>
  <dcterms:created xsi:type="dcterms:W3CDTF">2023-07-26T06:54:11Z</dcterms:created>
  <dcterms:modified xsi:type="dcterms:W3CDTF">2024-09-04T08:15:18Z</dcterms:modified>
</cp:coreProperties>
</file>